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6" r:id="rId3"/>
    <p:sldId id="297" r:id="rId4"/>
    <p:sldId id="315" r:id="rId5"/>
    <p:sldId id="316" r:id="rId6"/>
    <p:sldId id="317" r:id="rId7"/>
    <p:sldId id="320" r:id="rId8"/>
    <p:sldId id="321" r:id="rId9"/>
    <p:sldId id="327" r:id="rId10"/>
    <p:sldId id="324" r:id="rId11"/>
    <p:sldId id="328" r:id="rId12"/>
    <p:sldId id="329" r:id="rId13"/>
    <p:sldId id="330" r:id="rId14"/>
    <p:sldId id="323" r:id="rId15"/>
  </p:sldIdLst>
  <p:sldSz cx="12192000" cy="6858000"/>
  <p:notesSz cx="6888163" cy="100203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74" autoAdjust="0"/>
  </p:normalViewPr>
  <p:slideViewPr>
    <p:cSldViewPr snapToGrid="0">
      <p:cViewPr varScale="1">
        <p:scale>
          <a:sx n="78" d="100"/>
          <a:sy n="78" d="100"/>
        </p:scale>
        <p:origin x="648" y="62"/>
      </p:cViewPr>
      <p:guideLst/>
    </p:cSldViewPr>
  </p:slideViewPr>
  <p:outlineViewPr>
    <p:cViewPr>
      <p:scale>
        <a:sx n="33" d="100"/>
        <a:sy n="33" d="100"/>
      </p:scale>
      <p:origin x="0" y="-1102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ede\Google%20Drive\Biavl\NBV\Forts&#230;tterKursus-2023\Alternativ%20varroabehandling\VarroaV&#230;rdier-old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ede\Google%20Drive\Biavl\NBV\Forts&#230;tterKursus-2023\Alternativ%20varroabehandling\VarroaV&#230;rdier-average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dirty="0"/>
              <a:t>Varroatællinger 2023-2024</a:t>
            </a:r>
            <a:r>
              <a:rPr lang="da-DK" baseline="0" dirty="0"/>
              <a:t>   </a:t>
            </a:r>
            <a:r>
              <a:rPr lang="da-DK" dirty="0"/>
              <a:t>Index :                Dagligt Nedfald:     </a:t>
            </a:r>
            <a:r>
              <a:rPr lang="da-DK" baseline="0" dirty="0"/>
              <a:t>   </a:t>
            </a:r>
            <a:endParaRPr lang="da-DK" dirty="0"/>
          </a:p>
        </c:rich>
      </c:tx>
      <c:layout>
        <c:manualLayout>
          <c:xMode val="edge"/>
          <c:yMode val="edge"/>
          <c:x val="0.23869006549189023"/>
          <c:y val="1.00553230102742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4.0887718032003181E-2"/>
          <c:y val="0.10824269059390831"/>
          <c:w val="0.86854033415605825"/>
          <c:h val="0.7555349550832500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multiLvlStrRef>
              <c:f>'Ark1'!$F$2:$G$449</c:f>
              <c:multiLvlStrCache>
                <c:ptCount val="442"/>
                <c:lvl>
                  <c:pt idx="0">
                    <c:v>1</c:v>
                  </c:pt>
                  <c:pt idx="7">
                    <c:v>2</c:v>
                  </c:pt>
                  <c:pt idx="14">
                    <c:v>3</c:v>
                  </c:pt>
                  <c:pt idx="21">
                    <c:v>4</c:v>
                  </c:pt>
                  <c:pt idx="28">
                    <c:v>5</c:v>
                  </c:pt>
                  <c:pt idx="35">
                    <c:v>6</c:v>
                  </c:pt>
                  <c:pt idx="42">
                    <c:v>7</c:v>
                  </c:pt>
                  <c:pt idx="49">
                    <c:v>8</c:v>
                  </c:pt>
                  <c:pt idx="56">
                    <c:v>9</c:v>
                  </c:pt>
                  <c:pt idx="63">
                    <c:v>10</c:v>
                  </c:pt>
                  <c:pt idx="70">
                    <c:v>11</c:v>
                  </c:pt>
                  <c:pt idx="77">
                    <c:v>12</c:v>
                  </c:pt>
                  <c:pt idx="84">
                    <c:v>13</c:v>
                  </c:pt>
                  <c:pt idx="91">
                    <c:v>14</c:v>
                  </c:pt>
                  <c:pt idx="98">
                    <c:v>15</c:v>
                  </c:pt>
                  <c:pt idx="105">
                    <c:v>16</c:v>
                  </c:pt>
                  <c:pt idx="112">
                    <c:v>17</c:v>
                  </c:pt>
                  <c:pt idx="119">
                    <c:v>18</c:v>
                  </c:pt>
                  <c:pt idx="126">
                    <c:v>19</c:v>
                  </c:pt>
                  <c:pt idx="133">
                    <c:v>20</c:v>
                  </c:pt>
                  <c:pt idx="140">
                    <c:v>21</c:v>
                  </c:pt>
                  <c:pt idx="147">
                    <c:v>22</c:v>
                  </c:pt>
                  <c:pt idx="154">
                    <c:v>23</c:v>
                  </c:pt>
                  <c:pt idx="161">
                    <c:v>24</c:v>
                  </c:pt>
                  <c:pt idx="168">
                    <c:v>25</c:v>
                  </c:pt>
                  <c:pt idx="175">
                    <c:v>26</c:v>
                  </c:pt>
                  <c:pt idx="182">
                    <c:v>27</c:v>
                  </c:pt>
                  <c:pt idx="189">
                    <c:v>28</c:v>
                  </c:pt>
                  <c:pt idx="196">
                    <c:v>29</c:v>
                  </c:pt>
                  <c:pt idx="203">
                    <c:v>30</c:v>
                  </c:pt>
                  <c:pt idx="210">
                    <c:v>31</c:v>
                  </c:pt>
                  <c:pt idx="217">
                    <c:v>32</c:v>
                  </c:pt>
                  <c:pt idx="224">
                    <c:v>33</c:v>
                  </c:pt>
                  <c:pt idx="231">
                    <c:v>34</c:v>
                  </c:pt>
                  <c:pt idx="238">
                    <c:v>35</c:v>
                  </c:pt>
                  <c:pt idx="245">
                    <c:v>36</c:v>
                  </c:pt>
                  <c:pt idx="252">
                    <c:v>37</c:v>
                  </c:pt>
                  <c:pt idx="259">
                    <c:v>38</c:v>
                  </c:pt>
                  <c:pt idx="266">
                    <c:v>39</c:v>
                  </c:pt>
                  <c:pt idx="273">
                    <c:v>40</c:v>
                  </c:pt>
                  <c:pt idx="280">
                    <c:v>41</c:v>
                  </c:pt>
                  <c:pt idx="287">
                    <c:v>42</c:v>
                  </c:pt>
                  <c:pt idx="294">
                    <c:v>43</c:v>
                  </c:pt>
                  <c:pt idx="301">
                    <c:v>44</c:v>
                  </c:pt>
                  <c:pt idx="308">
                    <c:v>45</c:v>
                  </c:pt>
                  <c:pt idx="315">
                    <c:v>46</c:v>
                  </c:pt>
                  <c:pt idx="322">
                    <c:v>47</c:v>
                  </c:pt>
                  <c:pt idx="329">
                    <c:v>48</c:v>
                  </c:pt>
                  <c:pt idx="336">
                    <c:v>49</c:v>
                  </c:pt>
                  <c:pt idx="343">
                    <c:v>50</c:v>
                  </c:pt>
                  <c:pt idx="350">
                    <c:v>51</c:v>
                  </c:pt>
                  <c:pt idx="357">
                    <c:v>52</c:v>
                  </c:pt>
                  <c:pt idx="364">
                    <c:v>53</c:v>
                  </c:pt>
                  <c:pt idx="366">
                    <c:v>1</c:v>
                  </c:pt>
                  <c:pt idx="371">
                    <c:v>2</c:v>
                  </c:pt>
                  <c:pt idx="378">
                    <c:v>3</c:v>
                  </c:pt>
                  <c:pt idx="385">
                    <c:v>4</c:v>
                  </c:pt>
                  <c:pt idx="392">
                    <c:v>5</c:v>
                  </c:pt>
                  <c:pt idx="399">
                    <c:v>6</c:v>
                  </c:pt>
                  <c:pt idx="406">
                    <c:v>7</c:v>
                  </c:pt>
                  <c:pt idx="413">
                    <c:v>8</c:v>
                  </c:pt>
                  <c:pt idx="420">
                    <c:v>9</c:v>
                  </c:pt>
                  <c:pt idx="427">
                    <c:v>10</c:v>
                  </c:pt>
                  <c:pt idx="434">
                    <c:v>11</c:v>
                  </c:pt>
                  <c:pt idx="441">
                    <c:v>12</c:v>
                  </c:pt>
                </c:lvl>
                <c:lvl>
                  <c:pt idx="0">
                    <c:v>Jan</c:v>
                  </c:pt>
                  <c:pt idx="31">
                    <c:v>Feb</c:v>
                  </c:pt>
                  <c:pt idx="60">
                    <c:v>Mar</c:v>
                  </c:pt>
                  <c:pt idx="91">
                    <c:v>Apr</c:v>
                  </c:pt>
                  <c:pt idx="121">
                    <c:v>May</c:v>
                  </c:pt>
                  <c:pt idx="152">
                    <c:v>Jun</c:v>
                  </c:pt>
                  <c:pt idx="182">
                    <c:v>Jul</c:v>
                  </c:pt>
                  <c:pt idx="213">
                    <c:v>Aug</c:v>
                  </c:pt>
                  <c:pt idx="244">
                    <c:v>Sep</c:v>
                  </c:pt>
                  <c:pt idx="274">
                    <c:v>Oct</c:v>
                  </c:pt>
                  <c:pt idx="305">
                    <c:v>Nov</c:v>
                  </c:pt>
                  <c:pt idx="335">
                    <c:v>Dec</c:v>
                  </c:pt>
                  <c:pt idx="366">
                    <c:v>Jan</c:v>
                  </c:pt>
                  <c:pt idx="397">
                    <c:v>Feb</c:v>
                  </c:pt>
                  <c:pt idx="425">
                    <c:v>Mar</c:v>
                  </c:pt>
                </c:lvl>
              </c:multiLvlStrCache>
            </c:multiLvlStrRef>
          </c:cat>
          <c:val>
            <c:numRef>
              <c:f>'Ark1'!$H$2:$H$449</c:f>
              <c:numCache>
                <c:formatCode>General</c:formatCode>
                <c:ptCount val="448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5</c:v>
                </c:pt>
                <c:pt idx="76">
                  <c:v>5</c:v>
                </c:pt>
                <c:pt idx="77">
                  <c:v>5</c:v>
                </c:pt>
                <c:pt idx="78">
                  <c:v>5</c:v>
                </c:pt>
                <c:pt idx="79">
                  <c:v>5</c:v>
                </c:pt>
                <c:pt idx="80">
                  <c:v>5</c:v>
                </c:pt>
                <c:pt idx="81">
                  <c:v>5</c:v>
                </c:pt>
                <c:pt idx="82">
                  <c:v>5</c:v>
                </c:pt>
                <c:pt idx="83">
                  <c:v>5</c:v>
                </c:pt>
                <c:pt idx="84">
                  <c:v>5</c:v>
                </c:pt>
                <c:pt idx="85">
                  <c:v>5</c:v>
                </c:pt>
                <c:pt idx="86">
                  <c:v>5</c:v>
                </c:pt>
                <c:pt idx="87">
                  <c:v>5</c:v>
                </c:pt>
                <c:pt idx="88">
                  <c:v>5</c:v>
                </c:pt>
                <c:pt idx="89">
                  <c:v>5</c:v>
                </c:pt>
                <c:pt idx="90">
                  <c:v>5</c:v>
                </c:pt>
                <c:pt idx="91">
                  <c:v>5</c:v>
                </c:pt>
                <c:pt idx="92">
                  <c:v>5</c:v>
                </c:pt>
                <c:pt idx="93">
                  <c:v>5</c:v>
                </c:pt>
                <c:pt idx="94">
                  <c:v>5</c:v>
                </c:pt>
                <c:pt idx="95">
                  <c:v>5</c:v>
                </c:pt>
                <c:pt idx="96">
                  <c:v>5</c:v>
                </c:pt>
                <c:pt idx="97">
                  <c:v>5</c:v>
                </c:pt>
                <c:pt idx="98">
                  <c:v>5</c:v>
                </c:pt>
                <c:pt idx="99">
                  <c:v>5</c:v>
                </c:pt>
                <c:pt idx="100">
                  <c:v>5</c:v>
                </c:pt>
                <c:pt idx="101">
                  <c:v>5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5</c:v>
                </c:pt>
                <c:pt idx="109">
                  <c:v>5</c:v>
                </c:pt>
                <c:pt idx="110">
                  <c:v>5</c:v>
                </c:pt>
                <c:pt idx="111">
                  <c:v>5</c:v>
                </c:pt>
                <c:pt idx="112">
                  <c:v>5</c:v>
                </c:pt>
                <c:pt idx="113">
                  <c:v>5</c:v>
                </c:pt>
                <c:pt idx="114">
                  <c:v>5</c:v>
                </c:pt>
                <c:pt idx="115">
                  <c:v>5</c:v>
                </c:pt>
                <c:pt idx="116">
                  <c:v>5</c:v>
                </c:pt>
                <c:pt idx="117">
                  <c:v>5</c:v>
                </c:pt>
                <c:pt idx="118">
                  <c:v>5</c:v>
                </c:pt>
                <c:pt idx="119">
                  <c:v>5</c:v>
                </c:pt>
                <c:pt idx="120">
                  <c:v>5</c:v>
                </c:pt>
                <c:pt idx="121">
                  <c:v>5</c:v>
                </c:pt>
                <c:pt idx="122">
                  <c:v>5</c:v>
                </c:pt>
                <c:pt idx="123">
                  <c:v>5</c:v>
                </c:pt>
                <c:pt idx="124">
                  <c:v>5</c:v>
                </c:pt>
                <c:pt idx="125">
                  <c:v>5</c:v>
                </c:pt>
                <c:pt idx="126">
                  <c:v>5</c:v>
                </c:pt>
                <c:pt idx="127">
                  <c:v>5</c:v>
                </c:pt>
                <c:pt idx="128">
                  <c:v>5</c:v>
                </c:pt>
                <c:pt idx="129">
                  <c:v>5</c:v>
                </c:pt>
                <c:pt idx="130">
                  <c:v>5</c:v>
                </c:pt>
                <c:pt idx="131">
                  <c:v>5</c:v>
                </c:pt>
                <c:pt idx="132">
                  <c:v>5</c:v>
                </c:pt>
                <c:pt idx="133">
                  <c:v>5</c:v>
                </c:pt>
                <c:pt idx="134">
                  <c:v>5</c:v>
                </c:pt>
                <c:pt idx="135">
                  <c:v>5</c:v>
                </c:pt>
                <c:pt idx="136">
                  <c:v>5</c:v>
                </c:pt>
                <c:pt idx="137">
                  <c:v>5</c:v>
                </c:pt>
                <c:pt idx="138">
                  <c:v>5</c:v>
                </c:pt>
                <c:pt idx="139">
                  <c:v>5</c:v>
                </c:pt>
                <c:pt idx="140">
                  <c:v>5</c:v>
                </c:pt>
                <c:pt idx="141">
                  <c:v>5</c:v>
                </c:pt>
                <c:pt idx="142">
                  <c:v>5</c:v>
                </c:pt>
                <c:pt idx="143">
                  <c:v>5</c:v>
                </c:pt>
                <c:pt idx="144">
                  <c:v>5</c:v>
                </c:pt>
                <c:pt idx="145">
                  <c:v>5</c:v>
                </c:pt>
                <c:pt idx="146">
                  <c:v>5</c:v>
                </c:pt>
                <c:pt idx="147">
                  <c:v>5</c:v>
                </c:pt>
                <c:pt idx="148">
                  <c:v>5</c:v>
                </c:pt>
                <c:pt idx="149">
                  <c:v>5</c:v>
                </c:pt>
                <c:pt idx="150">
                  <c:v>5</c:v>
                </c:pt>
                <c:pt idx="151">
                  <c:v>5</c:v>
                </c:pt>
                <c:pt idx="152">
                  <c:v>5</c:v>
                </c:pt>
                <c:pt idx="153">
                  <c:v>5</c:v>
                </c:pt>
                <c:pt idx="154">
                  <c:v>5</c:v>
                </c:pt>
                <c:pt idx="155">
                  <c:v>5</c:v>
                </c:pt>
                <c:pt idx="156">
                  <c:v>5</c:v>
                </c:pt>
                <c:pt idx="157">
                  <c:v>5</c:v>
                </c:pt>
                <c:pt idx="158">
                  <c:v>5</c:v>
                </c:pt>
                <c:pt idx="159">
                  <c:v>5</c:v>
                </c:pt>
                <c:pt idx="160">
                  <c:v>5</c:v>
                </c:pt>
                <c:pt idx="161">
                  <c:v>5</c:v>
                </c:pt>
                <c:pt idx="162">
                  <c:v>5</c:v>
                </c:pt>
                <c:pt idx="163">
                  <c:v>5</c:v>
                </c:pt>
                <c:pt idx="164">
                  <c:v>5</c:v>
                </c:pt>
                <c:pt idx="165">
                  <c:v>5</c:v>
                </c:pt>
                <c:pt idx="166">
                  <c:v>5</c:v>
                </c:pt>
                <c:pt idx="167">
                  <c:v>5</c:v>
                </c:pt>
                <c:pt idx="168">
                  <c:v>5</c:v>
                </c:pt>
                <c:pt idx="169">
                  <c:v>5</c:v>
                </c:pt>
                <c:pt idx="170">
                  <c:v>5</c:v>
                </c:pt>
                <c:pt idx="171">
                  <c:v>5</c:v>
                </c:pt>
                <c:pt idx="172">
                  <c:v>5</c:v>
                </c:pt>
                <c:pt idx="173">
                  <c:v>5</c:v>
                </c:pt>
                <c:pt idx="174">
                  <c:v>5</c:v>
                </c:pt>
                <c:pt idx="175">
                  <c:v>5</c:v>
                </c:pt>
                <c:pt idx="176">
                  <c:v>5</c:v>
                </c:pt>
                <c:pt idx="177">
                  <c:v>5</c:v>
                </c:pt>
                <c:pt idx="178">
                  <c:v>5</c:v>
                </c:pt>
                <c:pt idx="179">
                  <c:v>5</c:v>
                </c:pt>
                <c:pt idx="180">
                  <c:v>5</c:v>
                </c:pt>
                <c:pt idx="181">
                  <c:v>5</c:v>
                </c:pt>
                <c:pt idx="182">
                  <c:v>5</c:v>
                </c:pt>
                <c:pt idx="183">
                  <c:v>5</c:v>
                </c:pt>
                <c:pt idx="184">
                  <c:v>5</c:v>
                </c:pt>
                <c:pt idx="185">
                  <c:v>5</c:v>
                </c:pt>
                <c:pt idx="186">
                  <c:v>5</c:v>
                </c:pt>
                <c:pt idx="187">
                  <c:v>5</c:v>
                </c:pt>
                <c:pt idx="188">
                  <c:v>5</c:v>
                </c:pt>
                <c:pt idx="189">
                  <c:v>5</c:v>
                </c:pt>
                <c:pt idx="190">
                  <c:v>5</c:v>
                </c:pt>
                <c:pt idx="191">
                  <c:v>5</c:v>
                </c:pt>
                <c:pt idx="192">
                  <c:v>5</c:v>
                </c:pt>
                <c:pt idx="193">
                  <c:v>5</c:v>
                </c:pt>
                <c:pt idx="194">
                  <c:v>5</c:v>
                </c:pt>
                <c:pt idx="195">
                  <c:v>5</c:v>
                </c:pt>
                <c:pt idx="196">
                  <c:v>5</c:v>
                </c:pt>
                <c:pt idx="197">
                  <c:v>5</c:v>
                </c:pt>
                <c:pt idx="198">
                  <c:v>5</c:v>
                </c:pt>
                <c:pt idx="199">
                  <c:v>5</c:v>
                </c:pt>
                <c:pt idx="200">
                  <c:v>5</c:v>
                </c:pt>
                <c:pt idx="201">
                  <c:v>5</c:v>
                </c:pt>
                <c:pt idx="202">
                  <c:v>5</c:v>
                </c:pt>
                <c:pt idx="203">
                  <c:v>5</c:v>
                </c:pt>
                <c:pt idx="204">
                  <c:v>5</c:v>
                </c:pt>
                <c:pt idx="205">
                  <c:v>5</c:v>
                </c:pt>
                <c:pt idx="206">
                  <c:v>5</c:v>
                </c:pt>
                <c:pt idx="207">
                  <c:v>5</c:v>
                </c:pt>
                <c:pt idx="208">
                  <c:v>5</c:v>
                </c:pt>
                <c:pt idx="209">
                  <c:v>5</c:v>
                </c:pt>
                <c:pt idx="210">
                  <c:v>5</c:v>
                </c:pt>
                <c:pt idx="211">
                  <c:v>5</c:v>
                </c:pt>
                <c:pt idx="212">
                  <c:v>5</c:v>
                </c:pt>
                <c:pt idx="213">
                  <c:v>5</c:v>
                </c:pt>
                <c:pt idx="214">
                  <c:v>5</c:v>
                </c:pt>
                <c:pt idx="215">
                  <c:v>5</c:v>
                </c:pt>
                <c:pt idx="216">
                  <c:v>5</c:v>
                </c:pt>
                <c:pt idx="217">
                  <c:v>5</c:v>
                </c:pt>
                <c:pt idx="218">
                  <c:v>5</c:v>
                </c:pt>
                <c:pt idx="219">
                  <c:v>5</c:v>
                </c:pt>
                <c:pt idx="220">
                  <c:v>5</c:v>
                </c:pt>
                <c:pt idx="221">
                  <c:v>5</c:v>
                </c:pt>
                <c:pt idx="222">
                  <c:v>5</c:v>
                </c:pt>
                <c:pt idx="223">
                  <c:v>5</c:v>
                </c:pt>
                <c:pt idx="224">
                  <c:v>5</c:v>
                </c:pt>
                <c:pt idx="225">
                  <c:v>5</c:v>
                </c:pt>
                <c:pt idx="226">
                  <c:v>5</c:v>
                </c:pt>
                <c:pt idx="227">
                  <c:v>5</c:v>
                </c:pt>
                <c:pt idx="228">
                  <c:v>5</c:v>
                </c:pt>
                <c:pt idx="229">
                  <c:v>5</c:v>
                </c:pt>
                <c:pt idx="230">
                  <c:v>5</c:v>
                </c:pt>
                <c:pt idx="231">
                  <c:v>5</c:v>
                </c:pt>
                <c:pt idx="232">
                  <c:v>5</c:v>
                </c:pt>
                <c:pt idx="233">
                  <c:v>5</c:v>
                </c:pt>
                <c:pt idx="234">
                  <c:v>5</c:v>
                </c:pt>
                <c:pt idx="235">
                  <c:v>5</c:v>
                </c:pt>
                <c:pt idx="236">
                  <c:v>5</c:v>
                </c:pt>
                <c:pt idx="237">
                  <c:v>5</c:v>
                </c:pt>
                <c:pt idx="238">
                  <c:v>5</c:v>
                </c:pt>
                <c:pt idx="239">
                  <c:v>5</c:v>
                </c:pt>
                <c:pt idx="240">
                  <c:v>5</c:v>
                </c:pt>
                <c:pt idx="241">
                  <c:v>5</c:v>
                </c:pt>
                <c:pt idx="242">
                  <c:v>5</c:v>
                </c:pt>
                <c:pt idx="243">
                  <c:v>5</c:v>
                </c:pt>
                <c:pt idx="244">
                  <c:v>5</c:v>
                </c:pt>
                <c:pt idx="245">
                  <c:v>5</c:v>
                </c:pt>
                <c:pt idx="246">
                  <c:v>5</c:v>
                </c:pt>
                <c:pt idx="247">
                  <c:v>5</c:v>
                </c:pt>
                <c:pt idx="248">
                  <c:v>5</c:v>
                </c:pt>
                <c:pt idx="249">
                  <c:v>5</c:v>
                </c:pt>
                <c:pt idx="250">
                  <c:v>5</c:v>
                </c:pt>
                <c:pt idx="251">
                  <c:v>5</c:v>
                </c:pt>
                <c:pt idx="252">
                  <c:v>5</c:v>
                </c:pt>
                <c:pt idx="253">
                  <c:v>5</c:v>
                </c:pt>
                <c:pt idx="254">
                  <c:v>5</c:v>
                </c:pt>
                <c:pt idx="255">
                  <c:v>5</c:v>
                </c:pt>
                <c:pt idx="256">
                  <c:v>5</c:v>
                </c:pt>
                <c:pt idx="257">
                  <c:v>5</c:v>
                </c:pt>
                <c:pt idx="258">
                  <c:v>5</c:v>
                </c:pt>
                <c:pt idx="259">
                  <c:v>5</c:v>
                </c:pt>
                <c:pt idx="260">
                  <c:v>5</c:v>
                </c:pt>
                <c:pt idx="261">
                  <c:v>5</c:v>
                </c:pt>
                <c:pt idx="262">
                  <c:v>5</c:v>
                </c:pt>
                <c:pt idx="263">
                  <c:v>5</c:v>
                </c:pt>
                <c:pt idx="264">
                  <c:v>5</c:v>
                </c:pt>
                <c:pt idx="265">
                  <c:v>5</c:v>
                </c:pt>
                <c:pt idx="266">
                  <c:v>5</c:v>
                </c:pt>
                <c:pt idx="267">
                  <c:v>5</c:v>
                </c:pt>
                <c:pt idx="268">
                  <c:v>5</c:v>
                </c:pt>
                <c:pt idx="269">
                  <c:v>5</c:v>
                </c:pt>
                <c:pt idx="270">
                  <c:v>5</c:v>
                </c:pt>
                <c:pt idx="271">
                  <c:v>5</c:v>
                </c:pt>
                <c:pt idx="272">
                  <c:v>5</c:v>
                </c:pt>
                <c:pt idx="273">
                  <c:v>5</c:v>
                </c:pt>
                <c:pt idx="274">
                  <c:v>5</c:v>
                </c:pt>
                <c:pt idx="275">
                  <c:v>5</c:v>
                </c:pt>
                <c:pt idx="276">
                  <c:v>5</c:v>
                </c:pt>
                <c:pt idx="277">
                  <c:v>5</c:v>
                </c:pt>
                <c:pt idx="278">
                  <c:v>5</c:v>
                </c:pt>
                <c:pt idx="279">
                  <c:v>5</c:v>
                </c:pt>
                <c:pt idx="280">
                  <c:v>5</c:v>
                </c:pt>
                <c:pt idx="281">
                  <c:v>5</c:v>
                </c:pt>
                <c:pt idx="282">
                  <c:v>5</c:v>
                </c:pt>
                <c:pt idx="283">
                  <c:v>5</c:v>
                </c:pt>
                <c:pt idx="284">
                  <c:v>5</c:v>
                </c:pt>
                <c:pt idx="285">
                  <c:v>5</c:v>
                </c:pt>
                <c:pt idx="286">
                  <c:v>5</c:v>
                </c:pt>
                <c:pt idx="287">
                  <c:v>5</c:v>
                </c:pt>
                <c:pt idx="288">
                  <c:v>5</c:v>
                </c:pt>
                <c:pt idx="289">
                  <c:v>5</c:v>
                </c:pt>
                <c:pt idx="290">
                  <c:v>5</c:v>
                </c:pt>
                <c:pt idx="291">
                  <c:v>5</c:v>
                </c:pt>
                <c:pt idx="292">
                  <c:v>5</c:v>
                </c:pt>
                <c:pt idx="293">
                  <c:v>5</c:v>
                </c:pt>
                <c:pt idx="294">
                  <c:v>5</c:v>
                </c:pt>
                <c:pt idx="295">
                  <c:v>5</c:v>
                </c:pt>
                <c:pt idx="296">
                  <c:v>5</c:v>
                </c:pt>
                <c:pt idx="297">
                  <c:v>5</c:v>
                </c:pt>
                <c:pt idx="298">
                  <c:v>5</c:v>
                </c:pt>
                <c:pt idx="299">
                  <c:v>5</c:v>
                </c:pt>
                <c:pt idx="300">
                  <c:v>5</c:v>
                </c:pt>
                <c:pt idx="301">
                  <c:v>5</c:v>
                </c:pt>
                <c:pt idx="302">
                  <c:v>5</c:v>
                </c:pt>
                <c:pt idx="303">
                  <c:v>5</c:v>
                </c:pt>
                <c:pt idx="304">
                  <c:v>5</c:v>
                </c:pt>
                <c:pt idx="305">
                  <c:v>5</c:v>
                </c:pt>
                <c:pt idx="306">
                  <c:v>5</c:v>
                </c:pt>
                <c:pt idx="307">
                  <c:v>5</c:v>
                </c:pt>
                <c:pt idx="308">
                  <c:v>5</c:v>
                </c:pt>
                <c:pt idx="309">
                  <c:v>5</c:v>
                </c:pt>
                <c:pt idx="310">
                  <c:v>5</c:v>
                </c:pt>
                <c:pt idx="311">
                  <c:v>5</c:v>
                </c:pt>
                <c:pt idx="312">
                  <c:v>5</c:v>
                </c:pt>
                <c:pt idx="313">
                  <c:v>5</c:v>
                </c:pt>
                <c:pt idx="314">
                  <c:v>5</c:v>
                </c:pt>
                <c:pt idx="315">
                  <c:v>5</c:v>
                </c:pt>
                <c:pt idx="316">
                  <c:v>5</c:v>
                </c:pt>
                <c:pt idx="317">
                  <c:v>5</c:v>
                </c:pt>
                <c:pt idx="318">
                  <c:v>5</c:v>
                </c:pt>
                <c:pt idx="319">
                  <c:v>5</c:v>
                </c:pt>
                <c:pt idx="320">
                  <c:v>5</c:v>
                </c:pt>
                <c:pt idx="321">
                  <c:v>5</c:v>
                </c:pt>
                <c:pt idx="322">
                  <c:v>5</c:v>
                </c:pt>
                <c:pt idx="323">
                  <c:v>5</c:v>
                </c:pt>
                <c:pt idx="324">
                  <c:v>5</c:v>
                </c:pt>
                <c:pt idx="325">
                  <c:v>5</c:v>
                </c:pt>
                <c:pt idx="326">
                  <c:v>5</c:v>
                </c:pt>
                <c:pt idx="327">
                  <c:v>5</c:v>
                </c:pt>
                <c:pt idx="328">
                  <c:v>5</c:v>
                </c:pt>
                <c:pt idx="329">
                  <c:v>5</c:v>
                </c:pt>
                <c:pt idx="330">
                  <c:v>5</c:v>
                </c:pt>
                <c:pt idx="331">
                  <c:v>5</c:v>
                </c:pt>
                <c:pt idx="332">
                  <c:v>5</c:v>
                </c:pt>
                <c:pt idx="333">
                  <c:v>5</c:v>
                </c:pt>
                <c:pt idx="334">
                  <c:v>5</c:v>
                </c:pt>
                <c:pt idx="335">
                  <c:v>5</c:v>
                </c:pt>
                <c:pt idx="336">
                  <c:v>5</c:v>
                </c:pt>
                <c:pt idx="337">
                  <c:v>5</c:v>
                </c:pt>
                <c:pt idx="338">
                  <c:v>5</c:v>
                </c:pt>
                <c:pt idx="339">
                  <c:v>5</c:v>
                </c:pt>
                <c:pt idx="340">
                  <c:v>5</c:v>
                </c:pt>
                <c:pt idx="341">
                  <c:v>5</c:v>
                </c:pt>
                <c:pt idx="342">
                  <c:v>5</c:v>
                </c:pt>
                <c:pt idx="343">
                  <c:v>5</c:v>
                </c:pt>
                <c:pt idx="344">
                  <c:v>5</c:v>
                </c:pt>
                <c:pt idx="345">
                  <c:v>5</c:v>
                </c:pt>
                <c:pt idx="346">
                  <c:v>5</c:v>
                </c:pt>
                <c:pt idx="347">
                  <c:v>5</c:v>
                </c:pt>
                <c:pt idx="348">
                  <c:v>5</c:v>
                </c:pt>
                <c:pt idx="349">
                  <c:v>5</c:v>
                </c:pt>
                <c:pt idx="350">
                  <c:v>5</c:v>
                </c:pt>
                <c:pt idx="351">
                  <c:v>5</c:v>
                </c:pt>
                <c:pt idx="352">
                  <c:v>5</c:v>
                </c:pt>
                <c:pt idx="353">
                  <c:v>5</c:v>
                </c:pt>
                <c:pt idx="354">
                  <c:v>5</c:v>
                </c:pt>
                <c:pt idx="355">
                  <c:v>5</c:v>
                </c:pt>
                <c:pt idx="356">
                  <c:v>5</c:v>
                </c:pt>
                <c:pt idx="357">
                  <c:v>5</c:v>
                </c:pt>
                <c:pt idx="358">
                  <c:v>5</c:v>
                </c:pt>
                <c:pt idx="359">
                  <c:v>5</c:v>
                </c:pt>
                <c:pt idx="360">
                  <c:v>5</c:v>
                </c:pt>
                <c:pt idx="361">
                  <c:v>5</c:v>
                </c:pt>
                <c:pt idx="362">
                  <c:v>5</c:v>
                </c:pt>
                <c:pt idx="363">
                  <c:v>5</c:v>
                </c:pt>
                <c:pt idx="364">
                  <c:v>5</c:v>
                </c:pt>
                <c:pt idx="365">
                  <c:v>5</c:v>
                </c:pt>
                <c:pt idx="366">
                  <c:v>5</c:v>
                </c:pt>
                <c:pt idx="367">
                  <c:v>5</c:v>
                </c:pt>
                <c:pt idx="368">
                  <c:v>5</c:v>
                </c:pt>
                <c:pt idx="369">
                  <c:v>5</c:v>
                </c:pt>
                <c:pt idx="370">
                  <c:v>5</c:v>
                </c:pt>
                <c:pt idx="371">
                  <c:v>5</c:v>
                </c:pt>
                <c:pt idx="372">
                  <c:v>5</c:v>
                </c:pt>
                <c:pt idx="373">
                  <c:v>5</c:v>
                </c:pt>
                <c:pt idx="374">
                  <c:v>5</c:v>
                </c:pt>
                <c:pt idx="375">
                  <c:v>5</c:v>
                </c:pt>
                <c:pt idx="376">
                  <c:v>5</c:v>
                </c:pt>
                <c:pt idx="377">
                  <c:v>5</c:v>
                </c:pt>
                <c:pt idx="378">
                  <c:v>5</c:v>
                </c:pt>
                <c:pt idx="379">
                  <c:v>5</c:v>
                </c:pt>
                <c:pt idx="380">
                  <c:v>5</c:v>
                </c:pt>
                <c:pt idx="381">
                  <c:v>5</c:v>
                </c:pt>
                <c:pt idx="382">
                  <c:v>5</c:v>
                </c:pt>
                <c:pt idx="383">
                  <c:v>5</c:v>
                </c:pt>
                <c:pt idx="384">
                  <c:v>5</c:v>
                </c:pt>
                <c:pt idx="385">
                  <c:v>5</c:v>
                </c:pt>
                <c:pt idx="386">
                  <c:v>5</c:v>
                </c:pt>
                <c:pt idx="387">
                  <c:v>5</c:v>
                </c:pt>
                <c:pt idx="388">
                  <c:v>5</c:v>
                </c:pt>
                <c:pt idx="389">
                  <c:v>5</c:v>
                </c:pt>
                <c:pt idx="390">
                  <c:v>5</c:v>
                </c:pt>
                <c:pt idx="391">
                  <c:v>5</c:v>
                </c:pt>
                <c:pt idx="392">
                  <c:v>5</c:v>
                </c:pt>
                <c:pt idx="393">
                  <c:v>5</c:v>
                </c:pt>
                <c:pt idx="394">
                  <c:v>5</c:v>
                </c:pt>
                <c:pt idx="395">
                  <c:v>5</c:v>
                </c:pt>
                <c:pt idx="396">
                  <c:v>5</c:v>
                </c:pt>
                <c:pt idx="397">
                  <c:v>5</c:v>
                </c:pt>
                <c:pt idx="398">
                  <c:v>5</c:v>
                </c:pt>
                <c:pt idx="399">
                  <c:v>5</c:v>
                </c:pt>
                <c:pt idx="400">
                  <c:v>5</c:v>
                </c:pt>
                <c:pt idx="401">
                  <c:v>5</c:v>
                </c:pt>
                <c:pt idx="402">
                  <c:v>5</c:v>
                </c:pt>
                <c:pt idx="403">
                  <c:v>5</c:v>
                </c:pt>
                <c:pt idx="404">
                  <c:v>5</c:v>
                </c:pt>
                <c:pt idx="405">
                  <c:v>5</c:v>
                </c:pt>
                <c:pt idx="406">
                  <c:v>5</c:v>
                </c:pt>
                <c:pt idx="407">
                  <c:v>5</c:v>
                </c:pt>
                <c:pt idx="408">
                  <c:v>5</c:v>
                </c:pt>
                <c:pt idx="409">
                  <c:v>5</c:v>
                </c:pt>
                <c:pt idx="410">
                  <c:v>5</c:v>
                </c:pt>
                <c:pt idx="411">
                  <c:v>5</c:v>
                </c:pt>
                <c:pt idx="412">
                  <c:v>5</c:v>
                </c:pt>
                <c:pt idx="413">
                  <c:v>5</c:v>
                </c:pt>
                <c:pt idx="414">
                  <c:v>5</c:v>
                </c:pt>
                <c:pt idx="415">
                  <c:v>5</c:v>
                </c:pt>
                <c:pt idx="416">
                  <c:v>5</c:v>
                </c:pt>
                <c:pt idx="417">
                  <c:v>5</c:v>
                </c:pt>
                <c:pt idx="418">
                  <c:v>5</c:v>
                </c:pt>
                <c:pt idx="419">
                  <c:v>5</c:v>
                </c:pt>
                <c:pt idx="420">
                  <c:v>5</c:v>
                </c:pt>
                <c:pt idx="421">
                  <c:v>5</c:v>
                </c:pt>
                <c:pt idx="422">
                  <c:v>5</c:v>
                </c:pt>
                <c:pt idx="423">
                  <c:v>5</c:v>
                </c:pt>
                <c:pt idx="424">
                  <c:v>5</c:v>
                </c:pt>
                <c:pt idx="425">
                  <c:v>5</c:v>
                </c:pt>
                <c:pt idx="426">
                  <c:v>5</c:v>
                </c:pt>
                <c:pt idx="427">
                  <c:v>5</c:v>
                </c:pt>
                <c:pt idx="428">
                  <c:v>5</c:v>
                </c:pt>
                <c:pt idx="429">
                  <c:v>5</c:v>
                </c:pt>
                <c:pt idx="430">
                  <c:v>5</c:v>
                </c:pt>
                <c:pt idx="431">
                  <c:v>5</c:v>
                </c:pt>
                <c:pt idx="432">
                  <c:v>5</c:v>
                </c:pt>
                <c:pt idx="433">
                  <c:v>5</c:v>
                </c:pt>
                <c:pt idx="434">
                  <c:v>5</c:v>
                </c:pt>
                <c:pt idx="435">
                  <c:v>5</c:v>
                </c:pt>
                <c:pt idx="436">
                  <c:v>5</c:v>
                </c:pt>
                <c:pt idx="437">
                  <c:v>5</c:v>
                </c:pt>
                <c:pt idx="438">
                  <c:v>5</c:v>
                </c:pt>
                <c:pt idx="439">
                  <c:v>5</c:v>
                </c:pt>
                <c:pt idx="440">
                  <c:v>5</c:v>
                </c:pt>
                <c:pt idx="441">
                  <c:v>5</c:v>
                </c:pt>
                <c:pt idx="442">
                  <c:v>5</c:v>
                </c:pt>
                <c:pt idx="443">
                  <c:v>5</c:v>
                </c:pt>
                <c:pt idx="444">
                  <c:v>5</c:v>
                </c:pt>
                <c:pt idx="445">
                  <c:v>5</c:v>
                </c:pt>
                <c:pt idx="446">
                  <c:v>5</c:v>
                </c:pt>
                <c:pt idx="447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B5-4AA1-B4FB-6654415DEB94}"/>
            </c:ext>
          </c:extLst>
        </c:ser>
        <c:ser>
          <c:idx val="2"/>
          <c:order val="1"/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multiLvlStrRef>
              <c:f>'Ark1'!$F$2:$G$449</c:f>
              <c:multiLvlStrCache>
                <c:ptCount val="442"/>
                <c:lvl>
                  <c:pt idx="0">
                    <c:v>1</c:v>
                  </c:pt>
                  <c:pt idx="7">
                    <c:v>2</c:v>
                  </c:pt>
                  <c:pt idx="14">
                    <c:v>3</c:v>
                  </c:pt>
                  <c:pt idx="21">
                    <c:v>4</c:v>
                  </c:pt>
                  <c:pt idx="28">
                    <c:v>5</c:v>
                  </c:pt>
                  <c:pt idx="35">
                    <c:v>6</c:v>
                  </c:pt>
                  <c:pt idx="42">
                    <c:v>7</c:v>
                  </c:pt>
                  <c:pt idx="49">
                    <c:v>8</c:v>
                  </c:pt>
                  <c:pt idx="56">
                    <c:v>9</c:v>
                  </c:pt>
                  <c:pt idx="63">
                    <c:v>10</c:v>
                  </c:pt>
                  <c:pt idx="70">
                    <c:v>11</c:v>
                  </c:pt>
                  <c:pt idx="77">
                    <c:v>12</c:v>
                  </c:pt>
                  <c:pt idx="84">
                    <c:v>13</c:v>
                  </c:pt>
                  <c:pt idx="91">
                    <c:v>14</c:v>
                  </c:pt>
                  <c:pt idx="98">
                    <c:v>15</c:v>
                  </c:pt>
                  <c:pt idx="105">
                    <c:v>16</c:v>
                  </c:pt>
                  <c:pt idx="112">
                    <c:v>17</c:v>
                  </c:pt>
                  <c:pt idx="119">
                    <c:v>18</c:v>
                  </c:pt>
                  <c:pt idx="126">
                    <c:v>19</c:v>
                  </c:pt>
                  <c:pt idx="133">
                    <c:v>20</c:v>
                  </c:pt>
                  <c:pt idx="140">
                    <c:v>21</c:v>
                  </c:pt>
                  <c:pt idx="147">
                    <c:v>22</c:v>
                  </c:pt>
                  <c:pt idx="154">
                    <c:v>23</c:v>
                  </c:pt>
                  <c:pt idx="161">
                    <c:v>24</c:v>
                  </c:pt>
                  <c:pt idx="168">
                    <c:v>25</c:v>
                  </c:pt>
                  <c:pt idx="175">
                    <c:v>26</c:v>
                  </c:pt>
                  <c:pt idx="182">
                    <c:v>27</c:v>
                  </c:pt>
                  <c:pt idx="189">
                    <c:v>28</c:v>
                  </c:pt>
                  <c:pt idx="196">
                    <c:v>29</c:v>
                  </c:pt>
                  <c:pt idx="203">
                    <c:v>30</c:v>
                  </c:pt>
                  <c:pt idx="210">
                    <c:v>31</c:v>
                  </c:pt>
                  <c:pt idx="217">
                    <c:v>32</c:v>
                  </c:pt>
                  <c:pt idx="224">
                    <c:v>33</c:v>
                  </c:pt>
                  <c:pt idx="231">
                    <c:v>34</c:v>
                  </c:pt>
                  <c:pt idx="238">
                    <c:v>35</c:v>
                  </c:pt>
                  <c:pt idx="245">
                    <c:v>36</c:v>
                  </c:pt>
                  <c:pt idx="252">
                    <c:v>37</c:v>
                  </c:pt>
                  <c:pt idx="259">
                    <c:v>38</c:v>
                  </c:pt>
                  <c:pt idx="266">
                    <c:v>39</c:v>
                  </c:pt>
                  <c:pt idx="273">
                    <c:v>40</c:v>
                  </c:pt>
                  <c:pt idx="280">
                    <c:v>41</c:v>
                  </c:pt>
                  <c:pt idx="287">
                    <c:v>42</c:v>
                  </c:pt>
                  <c:pt idx="294">
                    <c:v>43</c:v>
                  </c:pt>
                  <c:pt idx="301">
                    <c:v>44</c:v>
                  </c:pt>
                  <c:pt idx="308">
                    <c:v>45</c:v>
                  </c:pt>
                  <c:pt idx="315">
                    <c:v>46</c:v>
                  </c:pt>
                  <c:pt idx="322">
                    <c:v>47</c:v>
                  </c:pt>
                  <c:pt idx="329">
                    <c:v>48</c:v>
                  </c:pt>
                  <c:pt idx="336">
                    <c:v>49</c:v>
                  </c:pt>
                  <c:pt idx="343">
                    <c:v>50</c:v>
                  </c:pt>
                  <c:pt idx="350">
                    <c:v>51</c:v>
                  </c:pt>
                  <c:pt idx="357">
                    <c:v>52</c:v>
                  </c:pt>
                  <c:pt idx="364">
                    <c:v>53</c:v>
                  </c:pt>
                  <c:pt idx="366">
                    <c:v>1</c:v>
                  </c:pt>
                  <c:pt idx="371">
                    <c:v>2</c:v>
                  </c:pt>
                  <c:pt idx="378">
                    <c:v>3</c:v>
                  </c:pt>
                  <c:pt idx="385">
                    <c:v>4</c:v>
                  </c:pt>
                  <c:pt idx="392">
                    <c:v>5</c:v>
                  </c:pt>
                  <c:pt idx="399">
                    <c:v>6</c:v>
                  </c:pt>
                  <c:pt idx="406">
                    <c:v>7</c:v>
                  </c:pt>
                  <c:pt idx="413">
                    <c:v>8</c:v>
                  </c:pt>
                  <c:pt idx="420">
                    <c:v>9</c:v>
                  </c:pt>
                  <c:pt idx="427">
                    <c:v>10</c:v>
                  </c:pt>
                  <c:pt idx="434">
                    <c:v>11</c:v>
                  </c:pt>
                  <c:pt idx="441">
                    <c:v>12</c:v>
                  </c:pt>
                </c:lvl>
                <c:lvl>
                  <c:pt idx="0">
                    <c:v>Jan</c:v>
                  </c:pt>
                  <c:pt idx="31">
                    <c:v>Feb</c:v>
                  </c:pt>
                  <c:pt idx="60">
                    <c:v>Mar</c:v>
                  </c:pt>
                  <c:pt idx="91">
                    <c:v>Apr</c:v>
                  </c:pt>
                  <c:pt idx="121">
                    <c:v>May</c:v>
                  </c:pt>
                  <c:pt idx="152">
                    <c:v>Jun</c:v>
                  </c:pt>
                  <c:pt idx="182">
                    <c:v>Jul</c:v>
                  </c:pt>
                  <c:pt idx="213">
                    <c:v>Aug</c:v>
                  </c:pt>
                  <c:pt idx="244">
                    <c:v>Sep</c:v>
                  </c:pt>
                  <c:pt idx="274">
                    <c:v>Oct</c:v>
                  </c:pt>
                  <c:pt idx="305">
                    <c:v>Nov</c:v>
                  </c:pt>
                  <c:pt idx="335">
                    <c:v>Dec</c:v>
                  </c:pt>
                  <c:pt idx="366">
                    <c:v>Jan</c:v>
                  </c:pt>
                  <c:pt idx="397">
                    <c:v>Feb</c:v>
                  </c:pt>
                  <c:pt idx="425">
                    <c:v>Mar</c:v>
                  </c:pt>
                </c:lvl>
              </c:multiLvlStrCache>
            </c:multiLvlStrRef>
          </c:cat>
          <c:val>
            <c:numRef>
              <c:f>'Ark1'!$J$2:$J$449</c:f>
              <c:numCache>
                <c:formatCode>General</c:formatCode>
                <c:ptCount val="448"/>
                <c:pt idx="152">
                  <c:v>0.04</c:v>
                </c:pt>
                <c:pt idx="182">
                  <c:v>0.33</c:v>
                </c:pt>
                <c:pt idx="211">
                  <c:v>0.04</c:v>
                </c:pt>
                <c:pt idx="228">
                  <c:v>0.04</c:v>
                </c:pt>
                <c:pt idx="276">
                  <c:v>0.66</c:v>
                </c:pt>
                <c:pt idx="303">
                  <c:v>5.6</c:v>
                </c:pt>
                <c:pt idx="335">
                  <c:v>3</c:v>
                </c:pt>
                <c:pt idx="361">
                  <c:v>4</c:v>
                </c:pt>
                <c:pt idx="393">
                  <c:v>2.2999999999999998</c:v>
                </c:pt>
                <c:pt idx="420">
                  <c:v>3.2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DB5-4AA1-B4FB-6654415DEB94}"/>
            </c:ext>
          </c:extLst>
        </c:ser>
        <c:ser>
          <c:idx val="3"/>
          <c:order val="2"/>
          <c:spPr>
            <a:ln w="28575" cap="rnd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circle"/>
            <c:size val="8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276"/>
            <c:marker>
              <c:symbol val="circle"/>
              <c:size val="8"/>
              <c:spPr>
                <a:solidFill>
                  <a:schemeClr val="accent1">
                    <a:lumMod val="75000"/>
                  </a:schemeClr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70C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DB5-4AA1-B4FB-6654415DEB94}"/>
              </c:ext>
            </c:extLst>
          </c:dPt>
          <c:dPt>
            <c:idx val="303"/>
            <c:marker>
              <c:symbol val="circle"/>
              <c:size val="8"/>
              <c:spPr>
                <a:solidFill>
                  <a:schemeClr val="accent1">
                    <a:lumMod val="75000"/>
                  </a:schemeClr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70C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DB5-4AA1-B4FB-6654415DEB94}"/>
              </c:ext>
            </c:extLst>
          </c:dPt>
          <c:dPt>
            <c:idx val="335"/>
            <c:marker>
              <c:symbol val="circle"/>
              <c:size val="8"/>
              <c:spPr>
                <a:solidFill>
                  <a:schemeClr val="accent1">
                    <a:lumMod val="75000"/>
                  </a:schemeClr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70C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CDB5-4AA1-B4FB-6654415DEB94}"/>
              </c:ext>
            </c:extLst>
          </c:dPt>
          <c:cat>
            <c:multiLvlStrRef>
              <c:f>'Ark1'!$F$2:$G$449</c:f>
              <c:multiLvlStrCache>
                <c:ptCount val="442"/>
                <c:lvl>
                  <c:pt idx="0">
                    <c:v>1</c:v>
                  </c:pt>
                  <c:pt idx="7">
                    <c:v>2</c:v>
                  </c:pt>
                  <c:pt idx="14">
                    <c:v>3</c:v>
                  </c:pt>
                  <c:pt idx="21">
                    <c:v>4</c:v>
                  </c:pt>
                  <c:pt idx="28">
                    <c:v>5</c:v>
                  </c:pt>
                  <c:pt idx="35">
                    <c:v>6</c:v>
                  </c:pt>
                  <c:pt idx="42">
                    <c:v>7</c:v>
                  </c:pt>
                  <c:pt idx="49">
                    <c:v>8</c:v>
                  </c:pt>
                  <c:pt idx="56">
                    <c:v>9</c:v>
                  </c:pt>
                  <c:pt idx="63">
                    <c:v>10</c:v>
                  </c:pt>
                  <c:pt idx="70">
                    <c:v>11</c:v>
                  </c:pt>
                  <c:pt idx="77">
                    <c:v>12</c:v>
                  </c:pt>
                  <c:pt idx="84">
                    <c:v>13</c:v>
                  </c:pt>
                  <c:pt idx="91">
                    <c:v>14</c:v>
                  </c:pt>
                  <c:pt idx="98">
                    <c:v>15</c:v>
                  </c:pt>
                  <c:pt idx="105">
                    <c:v>16</c:v>
                  </c:pt>
                  <c:pt idx="112">
                    <c:v>17</c:v>
                  </c:pt>
                  <c:pt idx="119">
                    <c:v>18</c:v>
                  </c:pt>
                  <c:pt idx="126">
                    <c:v>19</c:v>
                  </c:pt>
                  <c:pt idx="133">
                    <c:v>20</c:v>
                  </c:pt>
                  <c:pt idx="140">
                    <c:v>21</c:v>
                  </c:pt>
                  <c:pt idx="147">
                    <c:v>22</c:v>
                  </c:pt>
                  <c:pt idx="154">
                    <c:v>23</c:v>
                  </c:pt>
                  <c:pt idx="161">
                    <c:v>24</c:v>
                  </c:pt>
                  <c:pt idx="168">
                    <c:v>25</c:v>
                  </c:pt>
                  <c:pt idx="175">
                    <c:v>26</c:v>
                  </c:pt>
                  <c:pt idx="182">
                    <c:v>27</c:v>
                  </c:pt>
                  <c:pt idx="189">
                    <c:v>28</c:v>
                  </c:pt>
                  <c:pt idx="196">
                    <c:v>29</c:v>
                  </c:pt>
                  <c:pt idx="203">
                    <c:v>30</c:v>
                  </c:pt>
                  <c:pt idx="210">
                    <c:v>31</c:v>
                  </c:pt>
                  <c:pt idx="217">
                    <c:v>32</c:v>
                  </c:pt>
                  <c:pt idx="224">
                    <c:v>33</c:v>
                  </c:pt>
                  <c:pt idx="231">
                    <c:v>34</c:v>
                  </c:pt>
                  <c:pt idx="238">
                    <c:v>35</c:v>
                  </c:pt>
                  <c:pt idx="245">
                    <c:v>36</c:v>
                  </c:pt>
                  <c:pt idx="252">
                    <c:v>37</c:v>
                  </c:pt>
                  <c:pt idx="259">
                    <c:v>38</c:v>
                  </c:pt>
                  <c:pt idx="266">
                    <c:v>39</c:v>
                  </c:pt>
                  <c:pt idx="273">
                    <c:v>40</c:v>
                  </c:pt>
                  <c:pt idx="280">
                    <c:v>41</c:v>
                  </c:pt>
                  <c:pt idx="287">
                    <c:v>42</c:v>
                  </c:pt>
                  <c:pt idx="294">
                    <c:v>43</c:v>
                  </c:pt>
                  <c:pt idx="301">
                    <c:v>44</c:v>
                  </c:pt>
                  <c:pt idx="308">
                    <c:v>45</c:v>
                  </c:pt>
                  <c:pt idx="315">
                    <c:v>46</c:v>
                  </c:pt>
                  <c:pt idx="322">
                    <c:v>47</c:v>
                  </c:pt>
                  <c:pt idx="329">
                    <c:v>48</c:v>
                  </c:pt>
                  <c:pt idx="336">
                    <c:v>49</c:v>
                  </c:pt>
                  <c:pt idx="343">
                    <c:v>50</c:v>
                  </c:pt>
                  <c:pt idx="350">
                    <c:v>51</c:v>
                  </c:pt>
                  <c:pt idx="357">
                    <c:v>52</c:v>
                  </c:pt>
                  <c:pt idx="364">
                    <c:v>53</c:v>
                  </c:pt>
                  <c:pt idx="366">
                    <c:v>1</c:v>
                  </c:pt>
                  <c:pt idx="371">
                    <c:v>2</c:v>
                  </c:pt>
                  <c:pt idx="378">
                    <c:v>3</c:v>
                  </c:pt>
                  <c:pt idx="385">
                    <c:v>4</c:v>
                  </c:pt>
                  <c:pt idx="392">
                    <c:v>5</c:v>
                  </c:pt>
                  <c:pt idx="399">
                    <c:v>6</c:v>
                  </c:pt>
                  <c:pt idx="406">
                    <c:v>7</c:v>
                  </c:pt>
                  <c:pt idx="413">
                    <c:v>8</c:v>
                  </c:pt>
                  <c:pt idx="420">
                    <c:v>9</c:v>
                  </c:pt>
                  <c:pt idx="427">
                    <c:v>10</c:v>
                  </c:pt>
                  <c:pt idx="434">
                    <c:v>11</c:v>
                  </c:pt>
                  <c:pt idx="441">
                    <c:v>12</c:v>
                  </c:pt>
                </c:lvl>
                <c:lvl>
                  <c:pt idx="0">
                    <c:v>Jan</c:v>
                  </c:pt>
                  <c:pt idx="31">
                    <c:v>Feb</c:v>
                  </c:pt>
                  <c:pt idx="60">
                    <c:v>Mar</c:v>
                  </c:pt>
                  <c:pt idx="91">
                    <c:v>Apr</c:v>
                  </c:pt>
                  <c:pt idx="121">
                    <c:v>May</c:v>
                  </c:pt>
                  <c:pt idx="152">
                    <c:v>Jun</c:v>
                  </c:pt>
                  <c:pt idx="182">
                    <c:v>Jul</c:v>
                  </c:pt>
                  <c:pt idx="213">
                    <c:v>Aug</c:v>
                  </c:pt>
                  <c:pt idx="244">
                    <c:v>Sep</c:v>
                  </c:pt>
                  <c:pt idx="274">
                    <c:v>Oct</c:v>
                  </c:pt>
                  <c:pt idx="305">
                    <c:v>Nov</c:v>
                  </c:pt>
                  <c:pt idx="335">
                    <c:v>Dec</c:v>
                  </c:pt>
                  <c:pt idx="366">
                    <c:v>Jan</c:v>
                  </c:pt>
                  <c:pt idx="397">
                    <c:v>Feb</c:v>
                  </c:pt>
                  <c:pt idx="425">
                    <c:v>Mar</c:v>
                  </c:pt>
                </c:lvl>
              </c:multiLvlStrCache>
            </c:multiLvlStrRef>
          </c:cat>
          <c:val>
            <c:numRef>
              <c:f>'Ark1'!$K$2:$K$449</c:f>
              <c:numCache>
                <c:formatCode>General</c:formatCode>
                <c:ptCount val="448"/>
                <c:pt idx="121">
                  <c:v>0.04</c:v>
                </c:pt>
                <c:pt idx="152">
                  <c:v>0.04</c:v>
                </c:pt>
                <c:pt idx="182">
                  <c:v>0.04</c:v>
                </c:pt>
                <c:pt idx="211">
                  <c:v>0.04</c:v>
                </c:pt>
                <c:pt idx="228">
                  <c:v>0.04</c:v>
                </c:pt>
                <c:pt idx="276">
                  <c:v>2.2999999999999998</c:v>
                </c:pt>
                <c:pt idx="303">
                  <c:v>4.0999999999999996</c:v>
                </c:pt>
                <c:pt idx="335">
                  <c:v>3.2</c:v>
                </c:pt>
                <c:pt idx="361">
                  <c:v>3.3</c:v>
                </c:pt>
                <c:pt idx="393">
                  <c:v>1.5</c:v>
                </c:pt>
                <c:pt idx="420">
                  <c:v>3.4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CDB5-4AA1-B4FB-6654415DEB94}"/>
            </c:ext>
          </c:extLst>
        </c:ser>
        <c:ser>
          <c:idx val="4"/>
          <c:order val="3"/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multiLvlStrRef>
              <c:f>'Ark1'!$F$2:$G$449</c:f>
              <c:multiLvlStrCache>
                <c:ptCount val="442"/>
                <c:lvl>
                  <c:pt idx="0">
                    <c:v>1</c:v>
                  </c:pt>
                  <c:pt idx="7">
                    <c:v>2</c:v>
                  </c:pt>
                  <c:pt idx="14">
                    <c:v>3</c:v>
                  </c:pt>
                  <c:pt idx="21">
                    <c:v>4</c:v>
                  </c:pt>
                  <c:pt idx="28">
                    <c:v>5</c:v>
                  </c:pt>
                  <c:pt idx="35">
                    <c:v>6</c:v>
                  </c:pt>
                  <c:pt idx="42">
                    <c:v>7</c:v>
                  </c:pt>
                  <c:pt idx="49">
                    <c:v>8</c:v>
                  </c:pt>
                  <c:pt idx="56">
                    <c:v>9</c:v>
                  </c:pt>
                  <c:pt idx="63">
                    <c:v>10</c:v>
                  </c:pt>
                  <c:pt idx="70">
                    <c:v>11</c:v>
                  </c:pt>
                  <c:pt idx="77">
                    <c:v>12</c:v>
                  </c:pt>
                  <c:pt idx="84">
                    <c:v>13</c:v>
                  </c:pt>
                  <c:pt idx="91">
                    <c:v>14</c:v>
                  </c:pt>
                  <c:pt idx="98">
                    <c:v>15</c:v>
                  </c:pt>
                  <c:pt idx="105">
                    <c:v>16</c:v>
                  </c:pt>
                  <c:pt idx="112">
                    <c:v>17</c:v>
                  </c:pt>
                  <c:pt idx="119">
                    <c:v>18</c:v>
                  </c:pt>
                  <c:pt idx="126">
                    <c:v>19</c:v>
                  </c:pt>
                  <c:pt idx="133">
                    <c:v>20</c:v>
                  </c:pt>
                  <c:pt idx="140">
                    <c:v>21</c:v>
                  </c:pt>
                  <c:pt idx="147">
                    <c:v>22</c:v>
                  </c:pt>
                  <c:pt idx="154">
                    <c:v>23</c:v>
                  </c:pt>
                  <c:pt idx="161">
                    <c:v>24</c:v>
                  </c:pt>
                  <c:pt idx="168">
                    <c:v>25</c:v>
                  </c:pt>
                  <c:pt idx="175">
                    <c:v>26</c:v>
                  </c:pt>
                  <c:pt idx="182">
                    <c:v>27</c:v>
                  </c:pt>
                  <c:pt idx="189">
                    <c:v>28</c:v>
                  </c:pt>
                  <c:pt idx="196">
                    <c:v>29</c:v>
                  </c:pt>
                  <c:pt idx="203">
                    <c:v>30</c:v>
                  </c:pt>
                  <c:pt idx="210">
                    <c:v>31</c:v>
                  </c:pt>
                  <c:pt idx="217">
                    <c:v>32</c:v>
                  </c:pt>
                  <c:pt idx="224">
                    <c:v>33</c:v>
                  </c:pt>
                  <c:pt idx="231">
                    <c:v>34</c:v>
                  </c:pt>
                  <c:pt idx="238">
                    <c:v>35</c:v>
                  </c:pt>
                  <c:pt idx="245">
                    <c:v>36</c:v>
                  </c:pt>
                  <c:pt idx="252">
                    <c:v>37</c:v>
                  </c:pt>
                  <c:pt idx="259">
                    <c:v>38</c:v>
                  </c:pt>
                  <c:pt idx="266">
                    <c:v>39</c:v>
                  </c:pt>
                  <c:pt idx="273">
                    <c:v>40</c:v>
                  </c:pt>
                  <c:pt idx="280">
                    <c:v>41</c:v>
                  </c:pt>
                  <c:pt idx="287">
                    <c:v>42</c:v>
                  </c:pt>
                  <c:pt idx="294">
                    <c:v>43</c:v>
                  </c:pt>
                  <c:pt idx="301">
                    <c:v>44</c:v>
                  </c:pt>
                  <c:pt idx="308">
                    <c:v>45</c:v>
                  </c:pt>
                  <c:pt idx="315">
                    <c:v>46</c:v>
                  </c:pt>
                  <c:pt idx="322">
                    <c:v>47</c:v>
                  </c:pt>
                  <c:pt idx="329">
                    <c:v>48</c:v>
                  </c:pt>
                  <c:pt idx="336">
                    <c:v>49</c:v>
                  </c:pt>
                  <c:pt idx="343">
                    <c:v>50</c:v>
                  </c:pt>
                  <c:pt idx="350">
                    <c:v>51</c:v>
                  </c:pt>
                  <c:pt idx="357">
                    <c:v>52</c:v>
                  </c:pt>
                  <c:pt idx="364">
                    <c:v>53</c:v>
                  </c:pt>
                  <c:pt idx="366">
                    <c:v>1</c:v>
                  </c:pt>
                  <c:pt idx="371">
                    <c:v>2</c:v>
                  </c:pt>
                  <c:pt idx="378">
                    <c:v>3</c:v>
                  </c:pt>
                  <c:pt idx="385">
                    <c:v>4</c:v>
                  </c:pt>
                  <c:pt idx="392">
                    <c:v>5</c:v>
                  </c:pt>
                  <c:pt idx="399">
                    <c:v>6</c:v>
                  </c:pt>
                  <c:pt idx="406">
                    <c:v>7</c:v>
                  </c:pt>
                  <c:pt idx="413">
                    <c:v>8</c:v>
                  </c:pt>
                  <c:pt idx="420">
                    <c:v>9</c:v>
                  </c:pt>
                  <c:pt idx="427">
                    <c:v>10</c:v>
                  </c:pt>
                  <c:pt idx="434">
                    <c:v>11</c:v>
                  </c:pt>
                  <c:pt idx="441">
                    <c:v>12</c:v>
                  </c:pt>
                </c:lvl>
                <c:lvl>
                  <c:pt idx="0">
                    <c:v>Jan</c:v>
                  </c:pt>
                  <c:pt idx="31">
                    <c:v>Feb</c:v>
                  </c:pt>
                  <c:pt idx="60">
                    <c:v>Mar</c:v>
                  </c:pt>
                  <c:pt idx="91">
                    <c:v>Apr</c:v>
                  </c:pt>
                  <c:pt idx="121">
                    <c:v>May</c:v>
                  </c:pt>
                  <c:pt idx="152">
                    <c:v>Jun</c:v>
                  </c:pt>
                  <c:pt idx="182">
                    <c:v>Jul</c:v>
                  </c:pt>
                  <c:pt idx="213">
                    <c:v>Aug</c:v>
                  </c:pt>
                  <c:pt idx="244">
                    <c:v>Sep</c:v>
                  </c:pt>
                  <c:pt idx="274">
                    <c:v>Oct</c:v>
                  </c:pt>
                  <c:pt idx="305">
                    <c:v>Nov</c:v>
                  </c:pt>
                  <c:pt idx="335">
                    <c:v>Dec</c:v>
                  </c:pt>
                  <c:pt idx="366">
                    <c:v>Jan</c:v>
                  </c:pt>
                  <c:pt idx="397">
                    <c:v>Feb</c:v>
                  </c:pt>
                  <c:pt idx="425">
                    <c:v>Mar</c:v>
                  </c:pt>
                </c:lvl>
              </c:multiLvlStrCache>
            </c:multiLvlStrRef>
          </c:cat>
          <c:val>
            <c:numRef>
              <c:f>'Ark1'!$L$2:$L$449</c:f>
              <c:numCache>
                <c:formatCode>General</c:formatCode>
                <c:ptCount val="448"/>
                <c:pt idx="121">
                  <c:v>0.04</c:v>
                </c:pt>
                <c:pt idx="152">
                  <c:v>0.04</c:v>
                </c:pt>
                <c:pt idx="182">
                  <c:v>0.04</c:v>
                </c:pt>
                <c:pt idx="211">
                  <c:v>0.04</c:v>
                </c:pt>
                <c:pt idx="228">
                  <c:v>0.04</c:v>
                </c:pt>
                <c:pt idx="276">
                  <c:v>0.33</c:v>
                </c:pt>
                <c:pt idx="303">
                  <c:v>6</c:v>
                </c:pt>
                <c:pt idx="335">
                  <c:v>2.7</c:v>
                </c:pt>
                <c:pt idx="361">
                  <c:v>2.9</c:v>
                </c:pt>
                <c:pt idx="393">
                  <c:v>5.5</c:v>
                </c:pt>
                <c:pt idx="420">
                  <c:v>3.8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CDB5-4AA1-B4FB-6654415DEB94}"/>
            </c:ext>
          </c:extLst>
        </c:ser>
        <c:ser>
          <c:idx val="5"/>
          <c:order val="4"/>
          <c:spPr>
            <a:ln w="28575" cap="rnd">
              <a:solidFill>
                <a:schemeClr val="accent2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square"/>
            <c:size val="8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multiLvlStrRef>
              <c:f>'Ark1'!$F$2:$G$449</c:f>
              <c:multiLvlStrCache>
                <c:ptCount val="442"/>
                <c:lvl>
                  <c:pt idx="0">
                    <c:v>1</c:v>
                  </c:pt>
                  <c:pt idx="7">
                    <c:v>2</c:v>
                  </c:pt>
                  <c:pt idx="14">
                    <c:v>3</c:v>
                  </c:pt>
                  <c:pt idx="21">
                    <c:v>4</c:v>
                  </c:pt>
                  <c:pt idx="28">
                    <c:v>5</c:v>
                  </c:pt>
                  <c:pt idx="35">
                    <c:v>6</c:v>
                  </c:pt>
                  <c:pt idx="42">
                    <c:v>7</c:v>
                  </c:pt>
                  <c:pt idx="49">
                    <c:v>8</c:v>
                  </c:pt>
                  <c:pt idx="56">
                    <c:v>9</c:v>
                  </c:pt>
                  <c:pt idx="63">
                    <c:v>10</c:v>
                  </c:pt>
                  <c:pt idx="70">
                    <c:v>11</c:v>
                  </c:pt>
                  <c:pt idx="77">
                    <c:v>12</c:v>
                  </c:pt>
                  <c:pt idx="84">
                    <c:v>13</c:v>
                  </c:pt>
                  <c:pt idx="91">
                    <c:v>14</c:v>
                  </c:pt>
                  <c:pt idx="98">
                    <c:v>15</c:v>
                  </c:pt>
                  <c:pt idx="105">
                    <c:v>16</c:v>
                  </c:pt>
                  <c:pt idx="112">
                    <c:v>17</c:v>
                  </c:pt>
                  <c:pt idx="119">
                    <c:v>18</c:v>
                  </c:pt>
                  <c:pt idx="126">
                    <c:v>19</c:v>
                  </c:pt>
                  <c:pt idx="133">
                    <c:v>20</c:v>
                  </c:pt>
                  <c:pt idx="140">
                    <c:v>21</c:v>
                  </c:pt>
                  <c:pt idx="147">
                    <c:v>22</c:v>
                  </c:pt>
                  <c:pt idx="154">
                    <c:v>23</c:v>
                  </c:pt>
                  <c:pt idx="161">
                    <c:v>24</c:v>
                  </c:pt>
                  <c:pt idx="168">
                    <c:v>25</c:v>
                  </c:pt>
                  <c:pt idx="175">
                    <c:v>26</c:v>
                  </c:pt>
                  <c:pt idx="182">
                    <c:v>27</c:v>
                  </c:pt>
                  <c:pt idx="189">
                    <c:v>28</c:v>
                  </c:pt>
                  <c:pt idx="196">
                    <c:v>29</c:v>
                  </c:pt>
                  <c:pt idx="203">
                    <c:v>30</c:v>
                  </c:pt>
                  <c:pt idx="210">
                    <c:v>31</c:v>
                  </c:pt>
                  <c:pt idx="217">
                    <c:v>32</c:v>
                  </c:pt>
                  <c:pt idx="224">
                    <c:v>33</c:v>
                  </c:pt>
                  <c:pt idx="231">
                    <c:v>34</c:v>
                  </c:pt>
                  <c:pt idx="238">
                    <c:v>35</c:v>
                  </c:pt>
                  <c:pt idx="245">
                    <c:v>36</c:v>
                  </c:pt>
                  <c:pt idx="252">
                    <c:v>37</c:v>
                  </c:pt>
                  <c:pt idx="259">
                    <c:v>38</c:v>
                  </c:pt>
                  <c:pt idx="266">
                    <c:v>39</c:v>
                  </c:pt>
                  <c:pt idx="273">
                    <c:v>40</c:v>
                  </c:pt>
                  <c:pt idx="280">
                    <c:v>41</c:v>
                  </c:pt>
                  <c:pt idx="287">
                    <c:v>42</c:v>
                  </c:pt>
                  <c:pt idx="294">
                    <c:v>43</c:v>
                  </c:pt>
                  <c:pt idx="301">
                    <c:v>44</c:v>
                  </c:pt>
                  <c:pt idx="308">
                    <c:v>45</c:v>
                  </c:pt>
                  <c:pt idx="315">
                    <c:v>46</c:v>
                  </c:pt>
                  <c:pt idx="322">
                    <c:v>47</c:v>
                  </c:pt>
                  <c:pt idx="329">
                    <c:v>48</c:v>
                  </c:pt>
                  <c:pt idx="336">
                    <c:v>49</c:v>
                  </c:pt>
                  <c:pt idx="343">
                    <c:v>50</c:v>
                  </c:pt>
                  <c:pt idx="350">
                    <c:v>51</c:v>
                  </c:pt>
                  <c:pt idx="357">
                    <c:v>52</c:v>
                  </c:pt>
                  <c:pt idx="364">
                    <c:v>53</c:v>
                  </c:pt>
                  <c:pt idx="366">
                    <c:v>1</c:v>
                  </c:pt>
                  <c:pt idx="371">
                    <c:v>2</c:v>
                  </c:pt>
                  <c:pt idx="378">
                    <c:v>3</c:v>
                  </c:pt>
                  <c:pt idx="385">
                    <c:v>4</c:v>
                  </c:pt>
                  <c:pt idx="392">
                    <c:v>5</c:v>
                  </c:pt>
                  <c:pt idx="399">
                    <c:v>6</c:v>
                  </c:pt>
                  <c:pt idx="406">
                    <c:v>7</c:v>
                  </c:pt>
                  <c:pt idx="413">
                    <c:v>8</c:v>
                  </c:pt>
                  <c:pt idx="420">
                    <c:v>9</c:v>
                  </c:pt>
                  <c:pt idx="427">
                    <c:v>10</c:v>
                  </c:pt>
                  <c:pt idx="434">
                    <c:v>11</c:v>
                  </c:pt>
                  <c:pt idx="441">
                    <c:v>12</c:v>
                  </c:pt>
                </c:lvl>
                <c:lvl>
                  <c:pt idx="0">
                    <c:v>Jan</c:v>
                  </c:pt>
                  <c:pt idx="31">
                    <c:v>Feb</c:v>
                  </c:pt>
                  <c:pt idx="60">
                    <c:v>Mar</c:v>
                  </c:pt>
                  <c:pt idx="91">
                    <c:v>Apr</c:v>
                  </c:pt>
                  <c:pt idx="121">
                    <c:v>May</c:v>
                  </c:pt>
                  <c:pt idx="152">
                    <c:v>Jun</c:v>
                  </c:pt>
                  <c:pt idx="182">
                    <c:v>Jul</c:v>
                  </c:pt>
                  <c:pt idx="213">
                    <c:v>Aug</c:v>
                  </c:pt>
                  <c:pt idx="244">
                    <c:v>Sep</c:v>
                  </c:pt>
                  <c:pt idx="274">
                    <c:v>Oct</c:v>
                  </c:pt>
                  <c:pt idx="305">
                    <c:v>Nov</c:v>
                  </c:pt>
                  <c:pt idx="335">
                    <c:v>Dec</c:v>
                  </c:pt>
                  <c:pt idx="366">
                    <c:v>Jan</c:v>
                  </c:pt>
                  <c:pt idx="397">
                    <c:v>Feb</c:v>
                  </c:pt>
                  <c:pt idx="425">
                    <c:v>Mar</c:v>
                  </c:pt>
                </c:lvl>
              </c:multiLvlStrCache>
            </c:multiLvlStrRef>
          </c:cat>
          <c:val>
            <c:numRef>
              <c:f>'Ark1'!$M$2:$M$449</c:f>
              <c:numCache>
                <c:formatCode>General</c:formatCode>
                <c:ptCount val="448"/>
                <c:pt idx="154">
                  <c:v>0.9</c:v>
                </c:pt>
                <c:pt idx="184">
                  <c:v>0.05</c:v>
                </c:pt>
                <c:pt idx="213">
                  <c:v>0.14000000000000001</c:v>
                </c:pt>
                <c:pt idx="278">
                  <c:v>1.1000000000000001</c:v>
                </c:pt>
                <c:pt idx="305">
                  <c:v>6.3</c:v>
                </c:pt>
                <c:pt idx="337">
                  <c:v>1.6</c:v>
                </c:pt>
                <c:pt idx="363">
                  <c:v>0.4</c:v>
                </c:pt>
                <c:pt idx="395">
                  <c:v>1.4</c:v>
                </c:pt>
                <c:pt idx="423">
                  <c:v>1.7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CDB5-4AA1-B4FB-6654415DEB94}"/>
            </c:ext>
          </c:extLst>
        </c:ser>
        <c:ser>
          <c:idx val="6"/>
          <c:order val="5"/>
          <c:spPr>
            <a:ln w="28575" cap="rnd">
              <a:solidFill>
                <a:schemeClr val="accent1">
                  <a:lumMod val="60000"/>
                </a:schemeClr>
              </a:solidFill>
              <a:prstDash val="dash"/>
              <a:round/>
            </a:ln>
            <a:effectLst/>
          </c:spPr>
          <c:marker>
            <c:symbol val="square"/>
            <c:size val="8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multiLvlStrRef>
              <c:f>'Ark1'!$F$2:$G$449</c:f>
              <c:multiLvlStrCache>
                <c:ptCount val="442"/>
                <c:lvl>
                  <c:pt idx="0">
                    <c:v>1</c:v>
                  </c:pt>
                  <c:pt idx="7">
                    <c:v>2</c:v>
                  </c:pt>
                  <c:pt idx="14">
                    <c:v>3</c:v>
                  </c:pt>
                  <c:pt idx="21">
                    <c:v>4</c:v>
                  </c:pt>
                  <c:pt idx="28">
                    <c:v>5</c:v>
                  </c:pt>
                  <c:pt idx="35">
                    <c:v>6</c:v>
                  </c:pt>
                  <c:pt idx="42">
                    <c:v>7</c:v>
                  </c:pt>
                  <c:pt idx="49">
                    <c:v>8</c:v>
                  </c:pt>
                  <c:pt idx="56">
                    <c:v>9</c:v>
                  </c:pt>
                  <c:pt idx="63">
                    <c:v>10</c:v>
                  </c:pt>
                  <c:pt idx="70">
                    <c:v>11</c:v>
                  </c:pt>
                  <c:pt idx="77">
                    <c:v>12</c:v>
                  </c:pt>
                  <c:pt idx="84">
                    <c:v>13</c:v>
                  </c:pt>
                  <c:pt idx="91">
                    <c:v>14</c:v>
                  </c:pt>
                  <c:pt idx="98">
                    <c:v>15</c:v>
                  </c:pt>
                  <c:pt idx="105">
                    <c:v>16</c:v>
                  </c:pt>
                  <c:pt idx="112">
                    <c:v>17</c:v>
                  </c:pt>
                  <c:pt idx="119">
                    <c:v>18</c:v>
                  </c:pt>
                  <c:pt idx="126">
                    <c:v>19</c:v>
                  </c:pt>
                  <c:pt idx="133">
                    <c:v>20</c:v>
                  </c:pt>
                  <c:pt idx="140">
                    <c:v>21</c:v>
                  </c:pt>
                  <c:pt idx="147">
                    <c:v>22</c:v>
                  </c:pt>
                  <c:pt idx="154">
                    <c:v>23</c:v>
                  </c:pt>
                  <c:pt idx="161">
                    <c:v>24</c:v>
                  </c:pt>
                  <c:pt idx="168">
                    <c:v>25</c:v>
                  </c:pt>
                  <c:pt idx="175">
                    <c:v>26</c:v>
                  </c:pt>
                  <c:pt idx="182">
                    <c:v>27</c:v>
                  </c:pt>
                  <c:pt idx="189">
                    <c:v>28</c:v>
                  </c:pt>
                  <c:pt idx="196">
                    <c:v>29</c:v>
                  </c:pt>
                  <c:pt idx="203">
                    <c:v>30</c:v>
                  </c:pt>
                  <c:pt idx="210">
                    <c:v>31</c:v>
                  </c:pt>
                  <c:pt idx="217">
                    <c:v>32</c:v>
                  </c:pt>
                  <c:pt idx="224">
                    <c:v>33</c:v>
                  </c:pt>
                  <c:pt idx="231">
                    <c:v>34</c:v>
                  </c:pt>
                  <c:pt idx="238">
                    <c:v>35</c:v>
                  </c:pt>
                  <c:pt idx="245">
                    <c:v>36</c:v>
                  </c:pt>
                  <c:pt idx="252">
                    <c:v>37</c:v>
                  </c:pt>
                  <c:pt idx="259">
                    <c:v>38</c:v>
                  </c:pt>
                  <c:pt idx="266">
                    <c:v>39</c:v>
                  </c:pt>
                  <c:pt idx="273">
                    <c:v>40</c:v>
                  </c:pt>
                  <c:pt idx="280">
                    <c:v>41</c:v>
                  </c:pt>
                  <c:pt idx="287">
                    <c:v>42</c:v>
                  </c:pt>
                  <c:pt idx="294">
                    <c:v>43</c:v>
                  </c:pt>
                  <c:pt idx="301">
                    <c:v>44</c:v>
                  </c:pt>
                  <c:pt idx="308">
                    <c:v>45</c:v>
                  </c:pt>
                  <c:pt idx="315">
                    <c:v>46</c:v>
                  </c:pt>
                  <c:pt idx="322">
                    <c:v>47</c:v>
                  </c:pt>
                  <c:pt idx="329">
                    <c:v>48</c:v>
                  </c:pt>
                  <c:pt idx="336">
                    <c:v>49</c:v>
                  </c:pt>
                  <c:pt idx="343">
                    <c:v>50</c:v>
                  </c:pt>
                  <c:pt idx="350">
                    <c:v>51</c:v>
                  </c:pt>
                  <c:pt idx="357">
                    <c:v>52</c:v>
                  </c:pt>
                  <c:pt idx="364">
                    <c:v>53</c:v>
                  </c:pt>
                  <c:pt idx="366">
                    <c:v>1</c:v>
                  </c:pt>
                  <c:pt idx="371">
                    <c:v>2</c:v>
                  </c:pt>
                  <c:pt idx="378">
                    <c:v>3</c:v>
                  </c:pt>
                  <c:pt idx="385">
                    <c:v>4</c:v>
                  </c:pt>
                  <c:pt idx="392">
                    <c:v>5</c:v>
                  </c:pt>
                  <c:pt idx="399">
                    <c:v>6</c:v>
                  </c:pt>
                  <c:pt idx="406">
                    <c:v>7</c:v>
                  </c:pt>
                  <c:pt idx="413">
                    <c:v>8</c:v>
                  </c:pt>
                  <c:pt idx="420">
                    <c:v>9</c:v>
                  </c:pt>
                  <c:pt idx="427">
                    <c:v>10</c:v>
                  </c:pt>
                  <c:pt idx="434">
                    <c:v>11</c:v>
                  </c:pt>
                  <c:pt idx="441">
                    <c:v>12</c:v>
                  </c:pt>
                </c:lvl>
                <c:lvl>
                  <c:pt idx="0">
                    <c:v>Jan</c:v>
                  </c:pt>
                  <c:pt idx="31">
                    <c:v>Feb</c:v>
                  </c:pt>
                  <c:pt idx="60">
                    <c:v>Mar</c:v>
                  </c:pt>
                  <c:pt idx="91">
                    <c:v>Apr</c:v>
                  </c:pt>
                  <c:pt idx="121">
                    <c:v>May</c:v>
                  </c:pt>
                  <c:pt idx="152">
                    <c:v>Jun</c:v>
                  </c:pt>
                  <c:pt idx="182">
                    <c:v>Jul</c:v>
                  </c:pt>
                  <c:pt idx="213">
                    <c:v>Aug</c:v>
                  </c:pt>
                  <c:pt idx="244">
                    <c:v>Sep</c:v>
                  </c:pt>
                  <c:pt idx="274">
                    <c:v>Oct</c:v>
                  </c:pt>
                  <c:pt idx="305">
                    <c:v>Nov</c:v>
                  </c:pt>
                  <c:pt idx="335">
                    <c:v>Dec</c:v>
                  </c:pt>
                  <c:pt idx="366">
                    <c:v>Jan</c:v>
                  </c:pt>
                  <c:pt idx="397">
                    <c:v>Feb</c:v>
                  </c:pt>
                  <c:pt idx="425">
                    <c:v>Mar</c:v>
                  </c:pt>
                </c:lvl>
              </c:multiLvlStrCache>
            </c:multiLvlStrRef>
          </c:cat>
          <c:val>
            <c:numRef>
              <c:f>'Ark1'!$N$2:$N$449</c:f>
              <c:numCache>
                <c:formatCode>General</c:formatCode>
                <c:ptCount val="448"/>
                <c:pt idx="123">
                  <c:v>0.05</c:v>
                </c:pt>
                <c:pt idx="154">
                  <c:v>0.05</c:v>
                </c:pt>
                <c:pt idx="184">
                  <c:v>0.05</c:v>
                </c:pt>
                <c:pt idx="213">
                  <c:v>0.05</c:v>
                </c:pt>
                <c:pt idx="278">
                  <c:v>7</c:v>
                </c:pt>
                <c:pt idx="305">
                  <c:v>1.1000000000000001</c:v>
                </c:pt>
                <c:pt idx="337">
                  <c:v>0.9</c:v>
                </c:pt>
                <c:pt idx="363">
                  <c:v>1.6</c:v>
                </c:pt>
                <c:pt idx="395">
                  <c:v>2.1</c:v>
                </c:pt>
                <c:pt idx="423">
                  <c:v>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CDB5-4AA1-B4FB-6654415DEB94}"/>
            </c:ext>
          </c:extLst>
        </c:ser>
        <c:ser>
          <c:idx val="7"/>
          <c:order val="6"/>
          <c:spPr>
            <a:ln w="28575" cap="rnd">
              <a:solidFill>
                <a:schemeClr val="accent6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square"/>
            <c:size val="8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multiLvlStrRef>
              <c:f>'Ark1'!$F$2:$G$449</c:f>
              <c:multiLvlStrCache>
                <c:ptCount val="442"/>
                <c:lvl>
                  <c:pt idx="0">
                    <c:v>1</c:v>
                  </c:pt>
                  <c:pt idx="7">
                    <c:v>2</c:v>
                  </c:pt>
                  <c:pt idx="14">
                    <c:v>3</c:v>
                  </c:pt>
                  <c:pt idx="21">
                    <c:v>4</c:v>
                  </c:pt>
                  <c:pt idx="28">
                    <c:v>5</c:v>
                  </c:pt>
                  <c:pt idx="35">
                    <c:v>6</c:v>
                  </c:pt>
                  <c:pt idx="42">
                    <c:v>7</c:v>
                  </c:pt>
                  <c:pt idx="49">
                    <c:v>8</c:v>
                  </c:pt>
                  <c:pt idx="56">
                    <c:v>9</c:v>
                  </c:pt>
                  <c:pt idx="63">
                    <c:v>10</c:v>
                  </c:pt>
                  <c:pt idx="70">
                    <c:v>11</c:v>
                  </c:pt>
                  <c:pt idx="77">
                    <c:v>12</c:v>
                  </c:pt>
                  <c:pt idx="84">
                    <c:v>13</c:v>
                  </c:pt>
                  <c:pt idx="91">
                    <c:v>14</c:v>
                  </c:pt>
                  <c:pt idx="98">
                    <c:v>15</c:v>
                  </c:pt>
                  <c:pt idx="105">
                    <c:v>16</c:v>
                  </c:pt>
                  <c:pt idx="112">
                    <c:v>17</c:v>
                  </c:pt>
                  <c:pt idx="119">
                    <c:v>18</c:v>
                  </c:pt>
                  <c:pt idx="126">
                    <c:v>19</c:v>
                  </c:pt>
                  <c:pt idx="133">
                    <c:v>20</c:v>
                  </c:pt>
                  <c:pt idx="140">
                    <c:v>21</c:v>
                  </c:pt>
                  <c:pt idx="147">
                    <c:v>22</c:v>
                  </c:pt>
                  <c:pt idx="154">
                    <c:v>23</c:v>
                  </c:pt>
                  <c:pt idx="161">
                    <c:v>24</c:v>
                  </c:pt>
                  <c:pt idx="168">
                    <c:v>25</c:v>
                  </c:pt>
                  <c:pt idx="175">
                    <c:v>26</c:v>
                  </c:pt>
                  <c:pt idx="182">
                    <c:v>27</c:v>
                  </c:pt>
                  <c:pt idx="189">
                    <c:v>28</c:v>
                  </c:pt>
                  <c:pt idx="196">
                    <c:v>29</c:v>
                  </c:pt>
                  <c:pt idx="203">
                    <c:v>30</c:v>
                  </c:pt>
                  <c:pt idx="210">
                    <c:v>31</c:v>
                  </c:pt>
                  <c:pt idx="217">
                    <c:v>32</c:v>
                  </c:pt>
                  <c:pt idx="224">
                    <c:v>33</c:v>
                  </c:pt>
                  <c:pt idx="231">
                    <c:v>34</c:v>
                  </c:pt>
                  <c:pt idx="238">
                    <c:v>35</c:v>
                  </c:pt>
                  <c:pt idx="245">
                    <c:v>36</c:v>
                  </c:pt>
                  <c:pt idx="252">
                    <c:v>37</c:v>
                  </c:pt>
                  <c:pt idx="259">
                    <c:v>38</c:v>
                  </c:pt>
                  <c:pt idx="266">
                    <c:v>39</c:v>
                  </c:pt>
                  <c:pt idx="273">
                    <c:v>40</c:v>
                  </c:pt>
                  <c:pt idx="280">
                    <c:v>41</c:v>
                  </c:pt>
                  <c:pt idx="287">
                    <c:v>42</c:v>
                  </c:pt>
                  <c:pt idx="294">
                    <c:v>43</c:v>
                  </c:pt>
                  <c:pt idx="301">
                    <c:v>44</c:v>
                  </c:pt>
                  <c:pt idx="308">
                    <c:v>45</c:v>
                  </c:pt>
                  <c:pt idx="315">
                    <c:v>46</c:v>
                  </c:pt>
                  <c:pt idx="322">
                    <c:v>47</c:v>
                  </c:pt>
                  <c:pt idx="329">
                    <c:v>48</c:v>
                  </c:pt>
                  <c:pt idx="336">
                    <c:v>49</c:v>
                  </c:pt>
                  <c:pt idx="343">
                    <c:v>50</c:v>
                  </c:pt>
                  <c:pt idx="350">
                    <c:v>51</c:v>
                  </c:pt>
                  <c:pt idx="357">
                    <c:v>52</c:v>
                  </c:pt>
                  <c:pt idx="364">
                    <c:v>53</c:v>
                  </c:pt>
                  <c:pt idx="366">
                    <c:v>1</c:v>
                  </c:pt>
                  <c:pt idx="371">
                    <c:v>2</c:v>
                  </c:pt>
                  <c:pt idx="378">
                    <c:v>3</c:v>
                  </c:pt>
                  <c:pt idx="385">
                    <c:v>4</c:v>
                  </c:pt>
                  <c:pt idx="392">
                    <c:v>5</c:v>
                  </c:pt>
                  <c:pt idx="399">
                    <c:v>6</c:v>
                  </c:pt>
                  <c:pt idx="406">
                    <c:v>7</c:v>
                  </c:pt>
                  <c:pt idx="413">
                    <c:v>8</c:v>
                  </c:pt>
                  <c:pt idx="420">
                    <c:v>9</c:v>
                  </c:pt>
                  <c:pt idx="427">
                    <c:v>10</c:v>
                  </c:pt>
                  <c:pt idx="434">
                    <c:v>11</c:v>
                  </c:pt>
                  <c:pt idx="441">
                    <c:v>12</c:v>
                  </c:pt>
                </c:lvl>
                <c:lvl>
                  <c:pt idx="0">
                    <c:v>Jan</c:v>
                  </c:pt>
                  <c:pt idx="31">
                    <c:v>Feb</c:v>
                  </c:pt>
                  <c:pt idx="60">
                    <c:v>Mar</c:v>
                  </c:pt>
                  <c:pt idx="91">
                    <c:v>Apr</c:v>
                  </c:pt>
                  <c:pt idx="121">
                    <c:v>May</c:v>
                  </c:pt>
                  <c:pt idx="152">
                    <c:v>Jun</c:v>
                  </c:pt>
                  <c:pt idx="182">
                    <c:v>Jul</c:v>
                  </c:pt>
                  <c:pt idx="213">
                    <c:v>Aug</c:v>
                  </c:pt>
                  <c:pt idx="244">
                    <c:v>Sep</c:v>
                  </c:pt>
                  <c:pt idx="274">
                    <c:v>Oct</c:v>
                  </c:pt>
                  <c:pt idx="305">
                    <c:v>Nov</c:v>
                  </c:pt>
                  <c:pt idx="335">
                    <c:v>Dec</c:v>
                  </c:pt>
                  <c:pt idx="366">
                    <c:v>Jan</c:v>
                  </c:pt>
                  <c:pt idx="397">
                    <c:v>Feb</c:v>
                  </c:pt>
                  <c:pt idx="425">
                    <c:v>Mar</c:v>
                  </c:pt>
                </c:lvl>
              </c:multiLvlStrCache>
            </c:multiLvlStrRef>
          </c:cat>
          <c:val>
            <c:numRef>
              <c:f>'Ark1'!$O$2:$O$449</c:f>
              <c:numCache>
                <c:formatCode>General</c:formatCode>
                <c:ptCount val="448"/>
                <c:pt idx="123">
                  <c:v>0.05</c:v>
                </c:pt>
                <c:pt idx="154">
                  <c:v>0.05</c:v>
                </c:pt>
                <c:pt idx="184">
                  <c:v>0.14000000000000001</c:v>
                </c:pt>
                <c:pt idx="213">
                  <c:v>0.05</c:v>
                </c:pt>
                <c:pt idx="278">
                  <c:v>5.7</c:v>
                </c:pt>
                <c:pt idx="305">
                  <c:v>1.3</c:v>
                </c:pt>
                <c:pt idx="337">
                  <c:v>0.7</c:v>
                </c:pt>
                <c:pt idx="363">
                  <c:v>0.3</c:v>
                </c:pt>
                <c:pt idx="395">
                  <c:v>0.4</c:v>
                </c:pt>
                <c:pt idx="423">
                  <c:v>1.3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CDB5-4AA1-B4FB-6654415DE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5580456"/>
        <c:axId val="615582256"/>
      </c:lineChart>
      <c:catAx>
        <c:axId val="615580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alpha val="30000"/>
                </a:schemeClr>
              </a:solidFill>
              <a:prstDash val="dash"/>
              <a:round/>
            </a:ln>
            <a:effectLst/>
          </c:spPr>
        </c:majorGridlines>
        <c:numFmt formatCode="dd\-mm\-yy;@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alpha val="21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5582256"/>
        <c:crossesAt val="0.1"/>
        <c:auto val="0"/>
        <c:lblAlgn val="ctr"/>
        <c:lblOffset val="100"/>
        <c:tickMarkSkip val="7"/>
        <c:noMultiLvlLbl val="0"/>
      </c:catAx>
      <c:valAx>
        <c:axId val="615582256"/>
        <c:scaling>
          <c:logBase val="10"/>
          <c:orientation val="minMax"/>
          <c:max val="20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alpha val="34000"/>
                </a:schemeClr>
              </a:solidFill>
              <a:round/>
            </a:ln>
            <a:effectLst/>
          </c:spPr>
        </c:minorGridlines>
        <c:numFmt formatCode="General" sourceLinked="1"/>
        <c:majorTickMark val="cross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5580456"/>
        <c:crosses val="autoZero"/>
        <c:crossBetween val="between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n>
            <a:noFill/>
          </a:ln>
        </a:defRPr>
      </a:pPr>
      <a:endParaRPr lang="da-DK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dirty="0"/>
              <a:t>Varroatællinger 2023-2024</a:t>
            </a:r>
            <a:r>
              <a:rPr lang="da-DK" baseline="0" dirty="0"/>
              <a:t>  Gennemsnit         </a:t>
            </a:r>
            <a:r>
              <a:rPr lang="da-DK" dirty="0"/>
              <a:t>Index:                  Dagligt Nedfald:     </a:t>
            </a:r>
            <a:r>
              <a:rPr lang="da-DK" baseline="0" dirty="0"/>
              <a:t>   </a:t>
            </a:r>
            <a:endParaRPr lang="da-DK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4.0887718032003181E-2"/>
          <c:y val="0.10824269059390831"/>
          <c:w val="0.88156752774433755"/>
          <c:h val="0.7555349550832500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multiLvlStrRef>
              <c:f>'Ark1'!$F$2:$G$458</c:f>
              <c:multiLvlStrCache>
                <c:ptCount val="457"/>
                <c:lvl>
                  <c:pt idx="0">
                    <c:v>1</c:v>
                  </c:pt>
                  <c:pt idx="7">
                    <c:v>2</c:v>
                  </c:pt>
                  <c:pt idx="14">
                    <c:v>3</c:v>
                  </c:pt>
                  <c:pt idx="21">
                    <c:v>4</c:v>
                  </c:pt>
                  <c:pt idx="28">
                    <c:v>5</c:v>
                  </c:pt>
                  <c:pt idx="35">
                    <c:v>6</c:v>
                  </c:pt>
                  <c:pt idx="42">
                    <c:v>7</c:v>
                  </c:pt>
                  <c:pt idx="49">
                    <c:v>8</c:v>
                  </c:pt>
                  <c:pt idx="56">
                    <c:v>9</c:v>
                  </c:pt>
                  <c:pt idx="63">
                    <c:v>10</c:v>
                  </c:pt>
                  <c:pt idx="70">
                    <c:v>11</c:v>
                  </c:pt>
                  <c:pt idx="77">
                    <c:v>12</c:v>
                  </c:pt>
                  <c:pt idx="84">
                    <c:v>13</c:v>
                  </c:pt>
                  <c:pt idx="91">
                    <c:v>14</c:v>
                  </c:pt>
                  <c:pt idx="98">
                    <c:v>15</c:v>
                  </c:pt>
                  <c:pt idx="105">
                    <c:v>16</c:v>
                  </c:pt>
                  <c:pt idx="112">
                    <c:v>17</c:v>
                  </c:pt>
                  <c:pt idx="119">
                    <c:v>18</c:v>
                  </c:pt>
                  <c:pt idx="126">
                    <c:v>19</c:v>
                  </c:pt>
                  <c:pt idx="133">
                    <c:v>20</c:v>
                  </c:pt>
                  <c:pt idx="140">
                    <c:v>21</c:v>
                  </c:pt>
                  <c:pt idx="147">
                    <c:v>22</c:v>
                  </c:pt>
                  <c:pt idx="154">
                    <c:v>23</c:v>
                  </c:pt>
                  <c:pt idx="161">
                    <c:v>24</c:v>
                  </c:pt>
                  <c:pt idx="168">
                    <c:v>25</c:v>
                  </c:pt>
                  <c:pt idx="175">
                    <c:v>26</c:v>
                  </c:pt>
                  <c:pt idx="182">
                    <c:v>27</c:v>
                  </c:pt>
                  <c:pt idx="189">
                    <c:v>28</c:v>
                  </c:pt>
                  <c:pt idx="196">
                    <c:v>29</c:v>
                  </c:pt>
                  <c:pt idx="203">
                    <c:v>30</c:v>
                  </c:pt>
                  <c:pt idx="210">
                    <c:v>31</c:v>
                  </c:pt>
                  <c:pt idx="217">
                    <c:v>32</c:v>
                  </c:pt>
                  <c:pt idx="224">
                    <c:v>33</c:v>
                  </c:pt>
                  <c:pt idx="231">
                    <c:v>34</c:v>
                  </c:pt>
                  <c:pt idx="238">
                    <c:v>35</c:v>
                  </c:pt>
                  <c:pt idx="245">
                    <c:v>36</c:v>
                  </c:pt>
                  <c:pt idx="252">
                    <c:v>37</c:v>
                  </c:pt>
                  <c:pt idx="259">
                    <c:v>38</c:v>
                  </c:pt>
                  <c:pt idx="266">
                    <c:v>39</c:v>
                  </c:pt>
                  <c:pt idx="273">
                    <c:v>40</c:v>
                  </c:pt>
                  <c:pt idx="280">
                    <c:v>41</c:v>
                  </c:pt>
                  <c:pt idx="287">
                    <c:v>42</c:v>
                  </c:pt>
                  <c:pt idx="294">
                    <c:v>43</c:v>
                  </c:pt>
                  <c:pt idx="301">
                    <c:v>44</c:v>
                  </c:pt>
                  <c:pt idx="308">
                    <c:v>45</c:v>
                  </c:pt>
                  <c:pt idx="315">
                    <c:v>46</c:v>
                  </c:pt>
                  <c:pt idx="322">
                    <c:v>47</c:v>
                  </c:pt>
                  <c:pt idx="329">
                    <c:v>48</c:v>
                  </c:pt>
                  <c:pt idx="336">
                    <c:v>49</c:v>
                  </c:pt>
                  <c:pt idx="343">
                    <c:v>50</c:v>
                  </c:pt>
                  <c:pt idx="350">
                    <c:v>51</c:v>
                  </c:pt>
                  <c:pt idx="357">
                    <c:v>52</c:v>
                  </c:pt>
                  <c:pt idx="364">
                    <c:v>53</c:v>
                  </c:pt>
                  <c:pt idx="371">
                    <c:v>2</c:v>
                  </c:pt>
                  <c:pt idx="378">
                    <c:v>3</c:v>
                  </c:pt>
                  <c:pt idx="385">
                    <c:v>4</c:v>
                  </c:pt>
                  <c:pt idx="392">
                    <c:v>5</c:v>
                  </c:pt>
                  <c:pt idx="399">
                    <c:v>6</c:v>
                  </c:pt>
                  <c:pt idx="406">
                    <c:v>7</c:v>
                  </c:pt>
                  <c:pt idx="413">
                    <c:v>8</c:v>
                  </c:pt>
                  <c:pt idx="420">
                    <c:v>9</c:v>
                  </c:pt>
                  <c:pt idx="427">
                    <c:v>10</c:v>
                  </c:pt>
                  <c:pt idx="434">
                    <c:v>11</c:v>
                  </c:pt>
                  <c:pt idx="441">
                    <c:v>12</c:v>
                  </c:pt>
                  <c:pt idx="448">
                    <c:v>13</c:v>
                  </c:pt>
                  <c:pt idx="455">
                    <c:v>14</c:v>
                  </c:pt>
                </c:lvl>
                <c:lvl>
                  <c:pt idx="0">
                    <c:v>Jan</c:v>
                  </c:pt>
                  <c:pt idx="31">
                    <c:v>Feb</c:v>
                  </c:pt>
                  <c:pt idx="60">
                    <c:v>Mar</c:v>
                  </c:pt>
                  <c:pt idx="91">
                    <c:v>Apr</c:v>
                  </c:pt>
                  <c:pt idx="121">
                    <c:v>May</c:v>
                  </c:pt>
                  <c:pt idx="152">
                    <c:v>Jun</c:v>
                  </c:pt>
                  <c:pt idx="182">
                    <c:v>Jul</c:v>
                  </c:pt>
                  <c:pt idx="213">
                    <c:v>Aug</c:v>
                  </c:pt>
                  <c:pt idx="244">
                    <c:v>Sep</c:v>
                  </c:pt>
                  <c:pt idx="274">
                    <c:v>Oct</c:v>
                  </c:pt>
                  <c:pt idx="305">
                    <c:v>Nov</c:v>
                  </c:pt>
                  <c:pt idx="335">
                    <c:v>Dec</c:v>
                  </c:pt>
                  <c:pt idx="366">
                    <c:v>Jan</c:v>
                  </c:pt>
                  <c:pt idx="397">
                    <c:v>Feb</c:v>
                  </c:pt>
                  <c:pt idx="425">
                    <c:v>Mar</c:v>
                  </c:pt>
                  <c:pt idx="456">
                    <c:v>April</c:v>
                  </c:pt>
                </c:lvl>
              </c:multiLvlStrCache>
            </c:multiLvlStrRef>
          </c:cat>
          <c:val>
            <c:numRef>
              <c:f>'Ark1'!$H$2:$H$458</c:f>
              <c:numCache>
                <c:formatCode>General</c:formatCode>
                <c:ptCount val="457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5</c:v>
                </c:pt>
                <c:pt idx="76">
                  <c:v>5</c:v>
                </c:pt>
                <c:pt idx="77">
                  <c:v>5</c:v>
                </c:pt>
                <c:pt idx="78">
                  <c:v>5</c:v>
                </c:pt>
                <c:pt idx="79">
                  <c:v>5</c:v>
                </c:pt>
                <c:pt idx="80">
                  <c:v>5</c:v>
                </c:pt>
                <c:pt idx="81">
                  <c:v>5</c:v>
                </c:pt>
                <c:pt idx="82">
                  <c:v>5</c:v>
                </c:pt>
                <c:pt idx="83">
                  <c:v>5</c:v>
                </c:pt>
                <c:pt idx="84">
                  <c:v>5</c:v>
                </c:pt>
                <c:pt idx="85">
                  <c:v>5</c:v>
                </c:pt>
                <c:pt idx="86">
                  <c:v>5</c:v>
                </c:pt>
                <c:pt idx="87">
                  <c:v>5</c:v>
                </c:pt>
                <c:pt idx="88">
                  <c:v>5</c:v>
                </c:pt>
                <c:pt idx="89">
                  <c:v>5</c:v>
                </c:pt>
                <c:pt idx="90">
                  <c:v>5</c:v>
                </c:pt>
                <c:pt idx="91">
                  <c:v>5</c:v>
                </c:pt>
                <c:pt idx="92">
                  <c:v>5</c:v>
                </c:pt>
                <c:pt idx="93">
                  <c:v>5</c:v>
                </c:pt>
                <c:pt idx="94">
                  <c:v>5</c:v>
                </c:pt>
                <c:pt idx="95">
                  <c:v>5</c:v>
                </c:pt>
                <c:pt idx="96">
                  <c:v>5</c:v>
                </c:pt>
                <c:pt idx="97">
                  <c:v>5</c:v>
                </c:pt>
                <c:pt idx="98">
                  <c:v>5</c:v>
                </c:pt>
                <c:pt idx="99">
                  <c:v>5</c:v>
                </c:pt>
                <c:pt idx="100">
                  <c:v>5</c:v>
                </c:pt>
                <c:pt idx="101">
                  <c:v>5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5</c:v>
                </c:pt>
                <c:pt idx="109">
                  <c:v>5</c:v>
                </c:pt>
                <c:pt idx="110">
                  <c:v>5</c:v>
                </c:pt>
                <c:pt idx="111">
                  <c:v>5</c:v>
                </c:pt>
                <c:pt idx="112">
                  <c:v>5</c:v>
                </c:pt>
                <c:pt idx="113">
                  <c:v>5</c:v>
                </c:pt>
                <c:pt idx="114">
                  <c:v>5</c:v>
                </c:pt>
                <c:pt idx="115">
                  <c:v>5</c:v>
                </c:pt>
                <c:pt idx="116">
                  <c:v>5</c:v>
                </c:pt>
                <c:pt idx="117">
                  <c:v>5</c:v>
                </c:pt>
                <c:pt idx="118">
                  <c:v>5</c:v>
                </c:pt>
                <c:pt idx="119">
                  <c:v>5</c:v>
                </c:pt>
                <c:pt idx="120">
                  <c:v>5</c:v>
                </c:pt>
                <c:pt idx="121">
                  <c:v>5</c:v>
                </c:pt>
                <c:pt idx="122">
                  <c:v>5</c:v>
                </c:pt>
                <c:pt idx="123">
                  <c:v>5</c:v>
                </c:pt>
                <c:pt idx="124">
                  <c:v>5</c:v>
                </c:pt>
                <c:pt idx="125">
                  <c:v>5</c:v>
                </c:pt>
                <c:pt idx="126">
                  <c:v>5</c:v>
                </c:pt>
                <c:pt idx="127">
                  <c:v>5</c:v>
                </c:pt>
                <c:pt idx="128">
                  <c:v>5</c:v>
                </c:pt>
                <c:pt idx="129">
                  <c:v>5</c:v>
                </c:pt>
                <c:pt idx="130">
                  <c:v>5</c:v>
                </c:pt>
                <c:pt idx="131">
                  <c:v>5</c:v>
                </c:pt>
                <c:pt idx="132">
                  <c:v>5</c:v>
                </c:pt>
                <c:pt idx="133">
                  <c:v>5</c:v>
                </c:pt>
                <c:pt idx="134">
                  <c:v>5</c:v>
                </c:pt>
                <c:pt idx="135">
                  <c:v>5</c:v>
                </c:pt>
                <c:pt idx="136">
                  <c:v>5</c:v>
                </c:pt>
                <c:pt idx="137">
                  <c:v>5</c:v>
                </c:pt>
                <c:pt idx="138">
                  <c:v>5</c:v>
                </c:pt>
                <c:pt idx="139">
                  <c:v>5</c:v>
                </c:pt>
                <c:pt idx="140">
                  <c:v>5</c:v>
                </c:pt>
                <c:pt idx="141">
                  <c:v>5</c:v>
                </c:pt>
                <c:pt idx="142">
                  <c:v>5</c:v>
                </c:pt>
                <c:pt idx="143">
                  <c:v>5</c:v>
                </c:pt>
                <c:pt idx="144">
                  <c:v>5</c:v>
                </c:pt>
                <c:pt idx="145">
                  <c:v>5</c:v>
                </c:pt>
                <c:pt idx="146">
                  <c:v>5</c:v>
                </c:pt>
                <c:pt idx="147">
                  <c:v>5</c:v>
                </c:pt>
                <c:pt idx="148">
                  <c:v>5</c:v>
                </c:pt>
                <c:pt idx="149">
                  <c:v>5</c:v>
                </c:pt>
                <c:pt idx="150">
                  <c:v>5</c:v>
                </c:pt>
                <c:pt idx="151">
                  <c:v>5</c:v>
                </c:pt>
                <c:pt idx="152">
                  <c:v>5</c:v>
                </c:pt>
                <c:pt idx="153">
                  <c:v>5</c:v>
                </c:pt>
                <c:pt idx="154">
                  <c:v>5</c:v>
                </c:pt>
                <c:pt idx="155">
                  <c:v>5</c:v>
                </c:pt>
                <c:pt idx="156">
                  <c:v>5</c:v>
                </c:pt>
                <c:pt idx="157">
                  <c:v>5</c:v>
                </c:pt>
                <c:pt idx="158">
                  <c:v>5</c:v>
                </c:pt>
                <c:pt idx="159">
                  <c:v>5</c:v>
                </c:pt>
                <c:pt idx="160">
                  <c:v>5</c:v>
                </c:pt>
                <c:pt idx="161">
                  <c:v>5</c:v>
                </c:pt>
                <c:pt idx="162">
                  <c:v>5</c:v>
                </c:pt>
                <c:pt idx="163">
                  <c:v>5</c:v>
                </c:pt>
                <c:pt idx="164">
                  <c:v>5</c:v>
                </c:pt>
                <c:pt idx="165">
                  <c:v>5</c:v>
                </c:pt>
                <c:pt idx="166">
                  <c:v>5</c:v>
                </c:pt>
                <c:pt idx="167">
                  <c:v>5</c:v>
                </c:pt>
                <c:pt idx="168">
                  <c:v>5</c:v>
                </c:pt>
                <c:pt idx="169">
                  <c:v>5</c:v>
                </c:pt>
                <c:pt idx="170">
                  <c:v>5</c:v>
                </c:pt>
                <c:pt idx="171">
                  <c:v>5</c:v>
                </c:pt>
                <c:pt idx="172">
                  <c:v>5</c:v>
                </c:pt>
                <c:pt idx="173">
                  <c:v>5</c:v>
                </c:pt>
                <c:pt idx="174">
                  <c:v>5</c:v>
                </c:pt>
                <c:pt idx="175">
                  <c:v>5</c:v>
                </c:pt>
                <c:pt idx="176">
                  <c:v>5</c:v>
                </c:pt>
                <c:pt idx="177">
                  <c:v>5</c:v>
                </c:pt>
                <c:pt idx="178">
                  <c:v>5</c:v>
                </c:pt>
                <c:pt idx="179">
                  <c:v>5</c:v>
                </c:pt>
                <c:pt idx="180">
                  <c:v>5</c:v>
                </c:pt>
                <c:pt idx="181">
                  <c:v>5</c:v>
                </c:pt>
                <c:pt idx="182">
                  <c:v>5</c:v>
                </c:pt>
                <c:pt idx="183">
                  <c:v>5</c:v>
                </c:pt>
                <c:pt idx="184">
                  <c:v>5</c:v>
                </c:pt>
                <c:pt idx="185">
                  <c:v>5</c:v>
                </c:pt>
                <c:pt idx="186">
                  <c:v>5</c:v>
                </c:pt>
                <c:pt idx="187">
                  <c:v>5</c:v>
                </c:pt>
                <c:pt idx="188">
                  <c:v>5</c:v>
                </c:pt>
                <c:pt idx="189">
                  <c:v>5</c:v>
                </c:pt>
                <c:pt idx="190">
                  <c:v>5</c:v>
                </c:pt>
                <c:pt idx="191">
                  <c:v>5</c:v>
                </c:pt>
                <c:pt idx="192">
                  <c:v>5</c:v>
                </c:pt>
                <c:pt idx="193">
                  <c:v>5</c:v>
                </c:pt>
                <c:pt idx="194">
                  <c:v>5</c:v>
                </c:pt>
                <c:pt idx="195">
                  <c:v>5</c:v>
                </c:pt>
                <c:pt idx="196">
                  <c:v>5</c:v>
                </c:pt>
                <c:pt idx="197">
                  <c:v>5</c:v>
                </c:pt>
                <c:pt idx="198">
                  <c:v>5</c:v>
                </c:pt>
                <c:pt idx="199">
                  <c:v>5</c:v>
                </c:pt>
                <c:pt idx="200">
                  <c:v>5</c:v>
                </c:pt>
                <c:pt idx="201">
                  <c:v>5</c:v>
                </c:pt>
                <c:pt idx="202">
                  <c:v>5</c:v>
                </c:pt>
                <c:pt idx="203">
                  <c:v>5</c:v>
                </c:pt>
                <c:pt idx="204">
                  <c:v>5</c:v>
                </c:pt>
                <c:pt idx="205">
                  <c:v>5</c:v>
                </c:pt>
                <c:pt idx="206">
                  <c:v>5</c:v>
                </c:pt>
                <c:pt idx="207">
                  <c:v>5</c:v>
                </c:pt>
                <c:pt idx="208">
                  <c:v>5</c:v>
                </c:pt>
                <c:pt idx="209">
                  <c:v>5</c:v>
                </c:pt>
                <c:pt idx="210">
                  <c:v>5</c:v>
                </c:pt>
                <c:pt idx="211">
                  <c:v>5</c:v>
                </c:pt>
                <c:pt idx="212">
                  <c:v>5</c:v>
                </c:pt>
                <c:pt idx="213">
                  <c:v>5</c:v>
                </c:pt>
                <c:pt idx="214">
                  <c:v>5</c:v>
                </c:pt>
                <c:pt idx="215">
                  <c:v>5</c:v>
                </c:pt>
                <c:pt idx="216">
                  <c:v>5</c:v>
                </c:pt>
                <c:pt idx="217">
                  <c:v>5</c:v>
                </c:pt>
                <c:pt idx="218">
                  <c:v>5</c:v>
                </c:pt>
                <c:pt idx="219">
                  <c:v>5</c:v>
                </c:pt>
                <c:pt idx="220">
                  <c:v>5</c:v>
                </c:pt>
                <c:pt idx="221">
                  <c:v>5</c:v>
                </c:pt>
                <c:pt idx="222">
                  <c:v>5</c:v>
                </c:pt>
                <c:pt idx="223">
                  <c:v>5</c:v>
                </c:pt>
                <c:pt idx="224">
                  <c:v>5</c:v>
                </c:pt>
                <c:pt idx="225">
                  <c:v>5</c:v>
                </c:pt>
                <c:pt idx="226">
                  <c:v>5</c:v>
                </c:pt>
                <c:pt idx="227">
                  <c:v>5</c:v>
                </c:pt>
                <c:pt idx="228">
                  <c:v>5</c:v>
                </c:pt>
                <c:pt idx="229">
                  <c:v>5</c:v>
                </c:pt>
                <c:pt idx="230">
                  <c:v>5</c:v>
                </c:pt>
                <c:pt idx="231">
                  <c:v>5</c:v>
                </c:pt>
                <c:pt idx="232">
                  <c:v>5</c:v>
                </c:pt>
                <c:pt idx="233">
                  <c:v>5</c:v>
                </c:pt>
                <c:pt idx="234">
                  <c:v>5</c:v>
                </c:pt>
                <c:pt idx="235">
                  <c:v>5</c:v>
                </c:pt>
                <c:pt idx="236">
                  <c:v>5</c:v>
                </c:pt>
                <c:pt idx="237">
                  <c:v>5</c:v>
                </c:pt>
                <c:pt idx="238">
                  <c:v>5</c:v>
                </c:pt>
                <c:pt idx="239">
                  <c:v>5</c:v>
                </c:pt>
                <c:pt idx="240">
                  <c:v>5</c:v>
                </c:pt>
                <c:pt idx="241">
                  <c:v>5</c:v>
                </c:pt>
                <c:pt idx="242">
                  <c:v>5</c:v>
                </c:pt>
                <c:pt idx="243">
                  <c:v>5</c:v>
                </c:pt>
                <c:pt idx="244">
                  <c:v>5</c:v>
                </c:pt>
                <c:pt idx="245">
                  <c:v>5</c:v>
                </c:pt>
                <c:pt idx="246">
                  <c:v>5</c:v>
                </c:pt>
                <c:pt idx="247">
                  <c:v>5</c:v>
                </c:pt>
                <c:pt idx="248">
                  <c:v>5</c:v>
                </c:pt>
                <c:pt idx="249">
                  <c:v>5</c:v>
                </c:pt>
                <c:pt idx="250">
                  <c:v>5</c:v>
                </c:pt>
                <c:pt idx="251">
                  <c:v>5</c:v>
                </c:pt>
                <c:pt idx="252">
                  <c:v>5</c:v>
                </c:pt>
                <c:pt idx="253">
                  <c:v>5</c:v>
                </c:pt>
                <c:pt idx="254">
                  <c:v>5</c:v>
                </c:pt>
                <c:pt idx="255">
                  <c:v>5</c:v>
                </c:pt>
                <c:pt idx="256">
                  <c:v>5</c:v>
                </c:pt>
                <c:pt idx="257">
                  <c:v>5</c:v>
                </c:pt>
                <c:pt idx="258">
                  <c:v>5</c:v>
                </c:pt>
                <c:pt idx="259">
                  <c:v>5</c:v>
                </c:pt>
                <c:pt idx="260">
                  <c:v>5</c:v>
                </c:pt>
                <c:pt idx="261">
                  <c:v>5</c:v>
                </c:pt>
                <c:pt idx="262">
                  <c:v>5</c:v>
                </c:pt>
                <c:pt idx="263">
                  <c:v>5</c:v>
                </c:pt>
                <c:pt idx="264">
                  <c:v>5</c:v>
                </c:pt>
                <c:pt idx="265">
                  <c:v>5</c:v>
                </c:pt>
                <c:pt idx="266">
                  <c:v>5</c:v>
                </c:pt>
                <c:pt idx="267">
                  <c:v>5</c:v>
                </c:pt>
                <c:pt idx="268">
                  <c:v>5</c:v>
                </c:pt>
                <c:pt idx="269">
                  <c:v>5</c:v>
                </c:pt>
                <c:pt idx="270">
                  <c:v>5</c:v>
                </c:pt>
                <c:pt idx="271">
                  <c:v>5</c:v>
                </c:pt>
                <c:pt idx="272">
                  <c:v>5</c:v>
                </c:pt>
                <c:pt idx="273">
                  <c:v>5</c:v>
                </c:pt>
                <c:pt idx="274">
                  <c:v>5</c:v>
                </c:pt>
                <c:pt idx="275">
                  <c:v>5</c:v>
                </c:pt>
                <c:pt idx="276">
                  <c:v>5</c:v>
                </c:pt>
                <c:pt idx="277">
                  <c:v>5</c:v>
                </c:pt>
                <c:pt idx="278">
                  <c:v>5</c:v>
                </c:pt>
                <c:pt idx="279">
                  <c:v>5</c:v>
                </c:pt>
                <c:pt idx="280">
                  <c:v>5</c:v>
                </c:pt>
                <c:pt idx="281">
                  <c:v>5</c:v>
                </c:pt>
                <c:pt idx="282">
                  <c:v>5</c:v>
                </c:pt>
                <c:pt idx="283">
                  <c:v>5</c:v>
                </c:pt>
                <c:pt idx="284">
                  <c:v>5</c:v>
                </c:pt>
                <c:pt idx="285">
                  <c:v>5</c:v>
                </c:pt>
                <c:pt idx="286">
                  <c:v>5</c:v>
                </c:pt>
                <c:pt idx="287">
                  <c:v>5</c:v>
                </c:pt>
                <c:pt idx="288">
                  <c:v>5</c:v>
                </c:pt>
                <c:pt idx="289">
                  <c:v>5</c:v>
                </c:pt>
                <c:pt idx="290">
                  <c:v>5</c:v>
                </c:pt>
                <c:pt idx="291">
                  <c:v>5</c:v>
                </c:pt>
                <c:pt idx="292">
                  <c:v>5</c:v>
                </c:pt>
                <c:pt idx="293">
                  <c:v>5</c:v>
                </c:pt>
                <c:pt idx="294">
                  <c:v>5</c:v>
                </c:pt>
                <c:pt idx="295">
                  <c:v>5</c:v>
                </c:pt>
                <c:pt idx="296">
                  <c:v>5</c:v>
                </c:pt>
                <c:pt idx="297">
                  <c:v>5</c:v>
                </c:pt>
                <c:pt idx="298">
                  <c:v>5</c:v>
                </c:pt>
                <c:pt idx="299">
                  <c:v>5</c:v>
                </c:pt>
                <c:pt idx="300">
                  <c:v>5</c:v>
                </c:pt>
                <c:pt idx="301">
                  <c:v>5</c:v>
                </c:pt>
                <c:pt idx="302">
                  <c:v>5</c:v>
                </c:pt>
                <c:pt idx="303">
                  <c:v>5</c:v>
                </c:pt>
                <c:pt idx="304">
                  <c:v>5</c:v>
                </c:pt>
                <c:pt idx="305">
                  <c:v>5</c:v>
                </c:pt>
                <c:pt idx="306">
                  <c:v>5</c:v>
                </c:pt>
                <c:pt idx="307">
                  <c:v>5</c:v>
                </c:pt>
                <c:pt idx="308">
                  <c:v>5</c:v>
                </c:pt>
                <c:pt idx="309">
                  <c:v>5</c:v>
                </c:pt>
                <c:pt idx="310">
                  <c:v>5</c:v>
                </c:pt>
                <c:pt idx="311">
                  <c:v>5</c:v>
                </c:pt>
                <c:pt idx="312">
                  <c:v>5</c:v>
                </c:pt>
                <c:pt idx="313">
                  <c:v>5</c:v>
                </c:pt>
                <c:pt idx="314">
                  <c:v>5</c:v>
                </c:pt>
                <c:pt idx="315">
                  <c:v>5</c:v>
                </c:pt>
                <c:pt idx="316">
                  <c:v>5</c:v>
                </c:pt>
                <c:pt idx="317">
                  <c:v>5</c:v>
                </c:pt>
                <c:pt idx="318">
                  <c:v>5</c:v>
                </c:pt>
                <c:pt idx="319">
                  <c:v>5</c:v>
                </c:pt>
                <c:pt idx="320">
                  <c:v>5</c:v>
                </c:pt>
                <c:pt idx="321">
                  <c:v>5</c:v>
                </c:pt>
                <c:pt idx="322">
                  <c:v>5</c:v>
                </c:pt>
                <c:pt idx="323">
                  <c:v>5</c:v>
                </c:pt>
                <c:pt idx="324">
                  <c:v>5</c:v>
                </c:pt>
                <c:pt idx="325">
                  <c:v>5</c:v>
                </c:pt>
                <c:pt idx="326">
                  <c:v>5</c:v>
                </c:pt>
                <c:pt idx="327">
                  <c:v>5</c:v>
                </c:pt>
                <c:pt idx="328">
                  <c:v>5</c:v>
                </c:pt>
                <c:pt idx="329">
                  <c:v>5</c:v>
                </c:pt>
                <c:pt idx="330">
                  <c:v>5</c:v>
                </c:pt>
                <c:pt idx="331">
                  <c:v>5</c:v>
                </c:pt>
                <c:pt idx="332">
                  <c:v>5</c:v>
                </c:pt>
                <c:pt idx="333">
                  <c:v>5</c:v>
                </c:pt>
                <c:pt idx="334">
                  <c:v>5</c:v>
                </c:pt>
                <c:pt idx="335">
                  <c:v>5</c:v>
                </c:pt>
                <c:pt idx="336">
                  <c:v>5</c:v>
                </c:pt>
                <c:pt idx="337">
                  <c:v>5</c:v>
                </c:pt>
                <c:pt idx="338">
                  <c:v>5</c:v>
                </c:pt>
                <c:pt idx="339">
                  <c:v>5</c:v>
                </c:pt>
                <c:pt idx="340">
                  <c:v>5</c:v>
                </c:pt>
                <c:pt idx="341">
                  <c:v>5</c:v>
                </c:pt>
                <c:pt idx="342">
                  <c:v>5</c:v>
                </c:pt>
                <c:pt idx="343">
                  <c:v>5</c:v>
                </c:pt>
                <c:pt idx="344">
                  <c:v>5</c:v>
                </c:pt>
                <c:pt idx="345">
                  <c:v>5</c:v>
                </c:pt>
                <c:pt idx="346">
                  <c:v>5</c:v>
                </c:pt>
                <c:pt idx="347">
                  <c:v>5</c:v>
                </c:pt>
                <c:pt idx="348">
                  <c:v>5</c:v>
                </c:pt>
                <c:pt idx="349">
                  <c:v>5</c:v>
                </c:pt>
                <c:pt idx="350">
                  <c:v>5</c:v>
                </c:pt>
                <c:pt idx="351">
                  <c:v>5</c:v>
                </c:pt>
                <c:pt idx="352">
                  <c:v>5</c:v>
                </c:pt>
                <c:pt idx="353">
                  <c:v>5</c:v>
                </c:pt>
                <c:pt idx="354">
                  <c:v>5</c:v>
                </c:pt>
                <c:pt idx="355">
                  <c:v>5</c:v>
                </c:pt>
                <c:pt idx="356">
                  <c:v>5</c:v>
                </c:pt>
                <c:pt idx="357">
                  <c:v>5</c:v>
                </c:pt>
                <c:pt idx="358">
                  <c:v>5</c:v>
                </c:pt>
                <c:pt idx="359">
                  <c:v>5</c:v>
                </c:pt>
                <c:pt idx="360">
                  <c:v>5</c:v>
                </c:pt>
                <c:pt idx="361">
                  <c:v>5</c:v>
                </c:pt>
                <c:pt idx="362">
                  <c:v>5</c:v>
                </c:pt>
                <c:pt idx="363">
                  <c:v>5</c:v>
                </c:pt>
                <c:pt idx="364">
                  <c:v>5</c:v>
                </c:pt>
                <c:pt idx="365">
                  <c:v>5</c:v>
                </c:pt>
                <c:pt idx="366">
                  <c:v>5</c:v>
                </c:pt>
                <c:pt idx="367">
                  <c:v>5</c:v>
                </c:pt>
                <c:pt idx="368">
                  <c:v>5</c:v>
                </c:pt>
                <c:pt idx="369">
                  <c:v>5</c:v>
                </c:pt>
                <c:pt idx="370">
                  <c:v>5</c:v>
                </c:pt>
                <c:pt idx="371">
                  <c:v>5</c:v>
                </c:pt>
                <c:pt idx="372">
                  <c:v>5</c:v>
                </c:pt>
                <c:pt idx="373">
                  <c:v>5</c:v>
                </c:pt>
                <c:pt idx="374">
                  <c:v>5</c:v>
                </c:pt>
                <c:pt idx="375">
                  <c:v>5</c:v>
                </c:pt>
                <c:pt idx="376">
                  <c:v>5</c:v>
                </c:pt>
                <c:pt idx="377">
                  <c:v>5</c:v>
                </c:pt>
                <c:pt idx="378">
                  <c:v>5</c:v>
                </c:pt>
                <c:pt idx="379">
                  <c:v>5</c:v>
                </c:pt>
                <c:pt idx="380">
                  <c:v>5</c:v>
                </c:pt>
                <c:pt idx="381">
                  <c:v>5</c:v>
                </c:pt>
                <c:pt idx="382">
                  <c:v>5</c:v>
                </c:pt>
                <c:pt idx="383">
                  <c:v>5</c:v>
                </c:pt>
                <c:pt idx="384">
                  <c:v>5</c:v>
                </c:pt>
                <c:pt idx="385">
                  <c:v>5</c:v>
                </c:pt>
                <c:pt idx="386">
                  <c:v>5</c:v>
                </c:pt>
                <c:pt idx="387">
                  <c:v>5</c:v>
                </c:pt>
                <c:pt idx="388">
                  <c:v>5</c:v>
                </c:pt>
                <c:pt idx="389">
                  <c:v>5</c:v>
                </c:pt>
                <c:pt idx="390">
                  <c:v>5</c:v>
                </c:pt>
                <c:pt idx="391">
                  <c:v>5</c:v>
                </c:pt>
                <c:pt idx="392">
                  <c:v>5</c:v>
                </c:pt>
                <c:pt idx="393">
                  <c:v>5</c:v>
                </c:pt>
                <c:pt idx="394">
                  <c:v>5</c:v>
                </c:pt>
                <c:pt idx="395">
                  <c:v>5</c:v>
                </c:pt>
                <c:pt idx="396">
                  <c:v>5</c:v>
                </c:pt>
                <c:pt idx="397">
                  <c:v>5</c:v>
                </c:pt>
                <c:pt idx="398">
                  <c:v>5</c:v>
                </c:pt>
                <c:pt idx="399">
                  <c:v>5</c:v>
                </c:pt>
                <c:pt idx="400">
                  <c:v>5</c:v>
                </c:pt>
                <c:pt idx="401">
                  <c:v>5</c:v>
                </c:pt>
                <c:pt idx="402">
                  <c:v>5</c:v>
                </c:pt>
                <c:pt idx="403">
                  <c:v>5</c:v>
                </c:pt>
                <c:pt idx="404">
                  <c:v>5</c:v>
                </c:pt>
                <c:pt idx="405">
                  <c:v>5</c:v>
                </c:pt>
                <c:pt idx="406">
                  <c:v>5</c:v>
                </c:pt>
                <c:pt idx="407">
                  <c:v>5</c:v>
                </c:pt>
                <c:pt idx="408">
                  <c:v>5</c:v>
                </c:pt>
                <c:pt idx="409">
                  <c:v>5</c:v>
                </c:pt>
                <c:pt idx="410">
                  <c:v>5</c:v>
                </c:pt>
                <c:pt idx="411">
                  <c:v>5</c:v>
                </c:pt>
                <c:pt idx="412">
                  <c:v>5</c:v>
                </c:pt>
                <c:pt idx="413">
                  <c:v>5</c:v>
                </c:pt>
                <c:pt idx="414">
                  <c:v>5</c:v>
                </c:pt>
                <c:pt idx="415">
                  <c:v>5</c:v>
                </c:pt>
                <c:pt idx="416">
                  <c:v>5</c:v>
                </c:pt>
                <c:pt idx="417">
                  <c:v>5</c:v>
                </c:pt>
                <c:pt idx="418">
                  <c:v>5</c:v>
                </c:pt>
                <c:pt idx="419">
                  <c:v>5</c:v>
                </c:pt>
                <c:pt idx="420">
                  <c:v>5</c:v>
                </c:pt>
                <c:pt idx="421">
                  <c:v>5</c:v>
                </c:pt>
                <c:pt idx="422">
                  <c:v>5</c:v>
                </c:pt>
                <c:pt idx="423">
                  <c:v>5</c:v>
                </c:pt>
                <c:pt idx="424">
                  <c:v>5</c:v>
                </c:pt>
                <c:pt idx="425">
                  <c:v>5</c:v>
                </c:pt>
                <c:pt idx="426">
                  <c:v>5</c:v>
                </c:pt>
                <c:pt idx="427">
                  <c:v>5</c:v>
                </c:pt>
                <c:pt idx="428">
                  <c:v>5</c:v>
                </c:pt>
                <c:pt idx="429">
                  <c:v>5</c:v>
                </c:pt>
                <c:pt idx="430">
                  <c:v>5</c:v>
                </c:pt>
                <c:pt idx="431">
                  <c:v>5</c:v>
                </c:pt>
                <c:pt idx="432">
                  <c:v>5</c:v>
                </c:pt>
                <c:pt idx="433">
                  <c:v>5</c:v>
                </c:pt>
                <c:pt idx="434">
                  <c:v>5</c:v>
                </c:pt>
                <c:pt idx="435">
                  <c:v>5</c:v>
                </c:pt>
                <c:pt idx="436">
                  <c:v>5</c:v>
                </c:pt>
                <c:pt idx="437">
                  <c:v>5</c:v>
                </c:pt>
                <c:pt idx="438">
                  <c:v>5</c:v>
                </c:pt>
                <c:pt idx="439">
                  <c:v>5</c:v>
                </c:pt>
                <c:pt idx="440">
                  <c:v>5</c:v>
                </c:pt>
                <c:pt idx="441">
                  <c:v>5</c:v>
                </c:pt>
                <c:pt idx="442">
                  <c:v>5</c:v>
                </c:pt>
                <c:pt idx="443">
                  <c:v>5</c:v>
                </c:pt>
                <c:pt idx="444">
                  <c:v>5</c:v>
                </c:pt>
                <c:pt idx="445">
                  <c:v>5</c:v>
                </c:pt>
                <c:pt idx="446">
                  <c:v>5</c:v>
                </c:pt>
                <c:pt idx="447">
                  <c:v>5</c:v>
                </c:pt>
                <c:pt idx="448">
                  <c:v>5</c:v>
                </c:pt>
                <c:pt idx="449">
                  <c:v>5</c:v>
                </c:pt>
                <c:pt idx="450">
                  <c:v>5</c:v>
                </c:pt>
                <c:pt idx="451">
                  <c:v>5</c:v>
                </c:pt>
                <c:pt idx="452">
                  <c:v>5</c:v>
                </c:pt>
                <c:pt idx="453">
                  <c:v>5</c:v>
                </c:pt>
                <c:pt idx="454">
                  <c:v>5</c:v>
                </c:pt>
                <c:pt idx="455">
                  <c:v>5</c:v>
                </c:pt>
                <c:pt idx="456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E0-4D7A-A90B-1E8166A3822E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'Ark1'!$F$2:$G$458</c:f>
              <c:multiLvlStrCache>
                <c:ptCount val="457"/>
                <c:lvl>
                  <c:pt idx="0">
                    <c:v>1</c:v>
                  </c:pt>
                  <c:pt idx="7">
                    <c:v>2</c:v>
                  </c:pt>
                  <c:pt idx="14">
                    <c:v>3</c:v>
                  </c:pt>
                  <c:pt idx="21">
                    <c:v>4</c:v>
                  </c:pt>
                  <c:pt idx="28">
                    <c:v>5</c:v>
                  </c:pt>
                  <c:pt idx="35">
                    <c:v>6</c:v>
                  </c:pt>
                  <c:pt idx="42">
                    <c:v>7</c:v>
                  </c:pt>
                  <c:pt idx="49">
                    <c:v>8</c:v>
                  </c:pt>
                  <c:pt idx="56">
                    <c:v>9</c:v>
                  </c:pt>
                  <c:pt idx="63">
                    <c:v>10</c:v>
                  </c:pt>
                  <c:pt idx="70">
                    <c:v>11</c:v>
                  </c:pt>
                  <c:pt idx="77">
                    <c:v>12</c:v>
                  </c:pt>
                  <c:pt idx="84">
                    <c:v>13</c:v>
                  </c:pt>
                  <c:pt idx="91">
                    <c:v>14</c:v>
                  </c:pt>
                  <c:pt idx="98">
                    <c:v>15</c:v>
                  </c:pt>
                  <c:pt idx="105">
                    <c:v>16</c:v>
                  </c:pt>
                  <c:pt idx="112">
                    <c:v>17</c:v>
                  </c:pt>
                  <c:pt idx="119">
                    <c:v>18</c:v>
                  </c:pt>
                  <c:pt idx="126">
                    <c:v>19</c:v>
                  </c:pt>
                  <c:pt idx="133">
                    <c:v>20</c:v>
                  </c:pt>
                  <c:pt idx="140">
                    <c:v>21</c:v>
                  </c:pt>
                  <c:pt idx="147">
                    <c:v>22</c:v>
                  </c:pt>
                  <c:pt idx="154">
                    <c:v>23</c:v>
                  </c:pt>
                  <c:pt idx="161">
                    <c:v>24</c:v>
                  </c:pt>
                  <c:pt idx="168">
                    <c:v>25</c:v>
                  </c:pt>
                  <c:pt idx="175">
                    <c:v>26</c:v>
                  </c:pt>
                  <c:pt idx="182">
                    <c:v>27</c:v>
                  </c:pt>
                  <c:pt idx="189">
                    <c:v>28</c:v>
                  </c:pt>
                  <c:pt idx="196">
                    <c:v>29</c:v>
                  </c:pt>
                  <c:pt idx="203">
                    <c:v>30</c:v>
                  </c:pt>
                  <c:pt idx="210">
                    <c:v>31</c:v>
                  </c:pt>
                  <c:pt idx="217">
                    <c:v>32</c:v>
                  </c:pt>
                  <c:pt idx="224">
                    <c:v>33</c:v>
                  </c:pt>
                  <c:pt idx="231">
                    <c:v>34</c:v>
                  </c:pt>
                  <c:pt idx="238">
                    <c:v>35</c:v>
                  </c:pt>
                  <c:pt idx="245">
                    <c:v>36</c:v>
                  </c:pt>
                  <c:pt idx="252">
                    <c:v>37</c:v>
                  </c:pt>
                  <c:pt idx="259">
                    <c:v>38</c:v>
                  </c:pt>
                  <c:pt idx="266">
                    <c:v>39</c:v>
                  </c:pt>
                  <c:pt idx="273">
                    <c:v>40</c:v>
                  </c:pt>
                  <c:pt idx="280">
                    <c:v>41</c:v>
                  </c:pt>
                  <c:pt idx="287">
                    <c:v>42</c:v>
                  </c:pt>
                  <c:pt idx="294">
                    <c:v>43</c:v>
                  </c:pt>
                  <c:pt idx="301">
                    <c:v>44</c:v>
                  </c:pt>
                  <c:pt idx="308">
                    <c:v>45</c:v>
                  </c:pt>
                  <c:pt idx="315">
                    <c:v>46</c:v>
                  </c:pt>
                  <c:pt idx="322">
                    <c:v>47</c:v>
                  </c:pt>
                  <c:pt idx="329">
                    <c:v>48</c:v>
                  </c:pt>
                  <c:pt idx="336">
                    <c:v>49</c:v>
                  </c:pt>
                  <c:pt idx="343">
                    <c:v>50</c:v>
                  </c:pt>
                  <c:pt idx="350">
                    <c:v>51</c:v>
                  </c:pt>
                  <c:pt idx="357">
                    <c:v>52</c:v>
                  </c:pt>
                  <c:pt idx="364">
                    <c:v>53</c:v>
                  </c:pt>
                  <c:pt idx="371">
                    <c:v>2</c:v>
                  </c:pt>
                  <c:pt idx="378">
                    <c:v>3</c:v>
                  </c:pt>
                  <c:pt idx="385">
                    <c:v>4</c:v>
                  </c:pt>
                  <c:pt idx="392">
                    <c:v>5</c:v>
                  </c:pt>
                  <c:pt idx="399">
                    <c:v>6</c:v>
                  </c:pt>
                  <c:pt idx="406">
                    <c:v>7</c:v>
                  </c:pt>
                  <c:pt idx="413">
                    <c:v>8</c:v>
                  </c:pt>
                  <c:pt idx="420">
                    <c:v>9</c:v>
                  </c:pt>
                  <c:pt idx="427">
                    <c:v>10</c:v>
                  </c:pt>
                  <c:pt idx="434">
                    <c:v>11</c:v>
                  </c:pt>
                  <c:pt idx="441">
                    <c:v>12</c:v>
                  </c:pt>
                  <c:pt idx="448">
                    <c:v>13</c:v>
                  </c:pt>
                  <c:pt idx="455">
                    <c:v>14</c:v>
                  </c:pt>
                </c:lvl>
                <c:lvl>
                  <c:pt idx="0">
                    <c:v>Jan</c:v>
                  </c:pt>
                  <c:pt idx="31">
                    <c:v>Feb</c:v>
                  </c:pt>
                  <c:pt idx="60">
                    <c:v>Mar</c:v>
                  </c:pt>
                  <c:pt idx="91">
                    <c:v>Apr</c:v>
                  </c:pt>
                  <c:pt idx="121">
                    <c:v>May</c:v>
                  </c:pt>
                  <c:pt idx="152">
                    <c:v>Jun</c:v>
                  </c:pt>
                  <c:pt idx="182">
                    <c:v>Jul</c:v>
                  </c:pt>
                  <c:pt idx="213">
                    <c:v>Aug</c:v>
                  </c:pt>
                  <c:pt idx="244">
                    <c:v>Sep</c:v>
                  </c:pt>
                  <c:pt idx="274">
                    <c:v>Oct</c:v>
                  </c:pt>
                  <c:pt idx="305">
                    <c:v>Nov</c:v>
                  </c:pt>
                  <c:pt idx="335">
                    <c:v>Dec</c:v>
                  </c:pt>
                  <c:pt idx="366">
                    <c:v>Jan</c:v>
                  </c:pt>
                  <c:pt idx="397">
                    <c:v>Feb</c:v>
                  </c:pt>
                  <c:pt idx="425">
                    <c:v>Mar</c:v>
                  </c:pt>
                  <c:pt idx="456">
                    <c:v>April</c:v>
                  </c:pt>
                </c:lvl>
              </c:multiLvlStrCache>
            </c:multiLvlStrRef>
          </c:cat>
          <c:val>
            <c:numRef>
              <c:f>'Ark1'!$I$2:$I$458</c:f>
              <c:numCache>
                <c:formatCode>General</c:formatCode>
                <c:ptCount val="457"/>
                <c:pt idx="0">
                  <c:v>0.19</c:v>
                </c:pt>
                <c:pt idx="31">
                  <c:v>5.5E-2</c:v>
                </c:pt>
                <c:pt idx="60">
                  <c:v>0.08</c:v>
                </c:pt>
                <c:pt idx="91">
                  <c:v>0.14000000000000001</c:v>
                </c:pt>
                <c:pt idx="121">
                  <c:v>0.27</c:v>
                </c:pt>
                <c:pt idx="152">
                  <c:v>0.45</c:v>
                </c:pt>
                <c:pt idx="182">
                  <c:v>0.9</c:v>
                </c:pt>
                <c:pt idx="213">
                  <c:v>1.8</c:v>
                </c:pt>
                <c:pt idx="244">
                  <c:v>3</c:v>
                </c:pt>
                <c:pt idx="274">
                  <c:v>4</c:v>
                </c:pt>
                <c:pt idx="305">
                  <c:v>5</c:v>
                </c:pt>
                <c:pt idx="335">
                  <c:v>2</c:v>
                </c:pt>
                <c:pt idx="366">
                  <c:v>0.19</c:v>
                </c:pt>
                <c:pt idx="397">
                  <c:v>5.5E-2</c:v>
                </c:pt>
                <c:pt idx="426">
                  <c:v>0.08</c:v>
                </c:pt>
                <c:pt idx="456">
                  <c:v>0.14000000000000001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E0-4D7A-A90B-1E8166A3822E}"/>
            </c:ext>
          </c:extLst>
        </c:ser>
        <c:ser>
          <c:idx val="2"/>
          <c:order val="2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multiLvlStrRef>
              <c:f>'Ark1'!$F$2:$G$458</c:f>
              <c:multiLvlStrCache>
                <c:ptCount val="457"/>
                <c:lvl>
                  <c:pt idx="0">
                    <c:v>1</c:v>
                  </c:pt>
                  <c:pt idx="7">
                    <c:v>2</c:v>
                  </c:pt>
                  <c:pt idx="14">
                    <c:v>3</c:v>
                  </c:pt>
                  <c:pt idx="21">
                    <c:v>4</c:v>
                  </c:pt>
                  <c:pt idx="28">
                    <c:v>5</c:v>
                  </c:pt>
                  <c:pt idx="35">
                    <c:v>6</c:v>
                  </c:pt>
                  <c:pt idx="42">
                    <c:v>7</c:v>
                  </c:pt>
                  <c:pt idx="49">
                    <c:v>8</c:v>
                  </c:pt>
                  <c:pt idx="56">
                    <c:v>9</c:v>
                  </c:pt>
                  <c:pt idx="63">
                    <c:v>10</c:v>
                  </c:pt>
                  <c:pt idx="70">
                    <c:v>11</c:v>
                  </c:pt>
                  <c:pt idx="77">
                    <c:v>12</c:v>
                  </c:pt>
                  <c:pt idx="84">
                    <c:v>13</c:v>
                  </c:pt>
                  <c:pt idx="91">
                    <c:v>14</c:v>
                  </c:pt>
                  <c:pt idx="98">
                    <c:v>15</c:v>
                  </c:pt>
                  <c:pt idx="105">
                    <c:v>16</c:v>
                  </c:pt>
                  <c:pt idx="112">
                    <c:v>17</c:v>
                  </c:pt>
                  <c:pt idx="119">
                    <c:v>18</c:v>
                  </c:pt>
                  <c:pt idx="126">
                    <c:v>19</c:v>
                  </c:pt>
                  <c:pt idx="133">
                    <c:v>20</c:v>
                  </c:pt>
                  <c:pt idx="140">
                    <c:v>21</c:v>
                  </c:pt>
                  <c:pt idx="147">
                    <c:v>22</c:v>
                  </c:pt>
                  <c:pt idx="154">
                    <c:v>23</c:v>
                  </c:pt>
                  <c:pt idx="161">
                    <c:v>24</c:v>
                  </c:pt>
                  <c:pt idx="168">
                    <c:v>25</c:v>
                  </c:pt>
                  <c:pt idx="175">
                    <c:v>26</c:v>
                  </c:pt>
                  <c:pt idx="182">
                    <c:v>27</c:v>
                  </c:pt>
                  <c:pt idx="189">
                    <c:v>28</c:v>
                  </c:pt>
                  <c:pt idx="196">
                    <c:v>29</c:v>
                  </c:pt>
                  <c:pt idx="203">
                    <c:v>30</c:v>
                  </c:pt>
                  <c:pt idx="210">
                    <c:v>31</c:v>
                  </c:pt>
                  <c:pt idx="217">
                    <c:v>32</c:v>
                  </c:pt>
                  <c:pt idx="224">
                    <c:v>33</c:v>
                  </c:pt>
                  <c:pt idx="231">
                    <c:v>34</c:v>
                  </c:pt>
                  <c:pt idx="238">
                    <c:v>35</c:v>
                  </c:pt>
                  <c:pt idx="245">
                    <c:v>36</c:v>
                  </c:pt>
                  <c:pt idx="252">
                    <c:v>37</c:v>
                  </c:pt>
                  <c:pt idx="259">
                    <c:v>38</c:v>
                  </c:pt>
                  <c:pt idx="266">
                    <c:v>39</c:v>
                  </c:pt>
                  <c:pt idx="273">
                    <c:v>40</c:v>
                  </c:pt>
                  <c:pt idx="280">
                    <c:v>41</c:v>
                  </c:pt>
                  <c:pt idx="287">
                    <c:v>42</c:v>
                  </c:pt>
                  <c:pt idx="294">
                    <c:v>43</c:v>
                  </c:pt>
                  <c:pt idx="301">
                    <c:v>44</c:v>
                  </c:pt>
                  <c:pt idx="308">
                    <c:v>45</c:v>
                  </c:pt>
                  <c:pt idx="315">
                    <c:v>46</c:v>
                  </c:pt>
                  <c:pt idx="322">
                    <c:v>47</c:v>
                  </c:pt>
                  <c:pt idx="329">
                    <c:v>48</c:v>
                  </c:pt>
                  <c:pt idx="336">
                    <c:v>49</c:v>
                  </c:pt>
                  <c:pt idx="343">
                    <c:v>50</c:v>
                  </c:pt>
                  <c:pt idx="350">
                    <c:v>51</c:v>
                  </c:pt>
                  <c:pt idx="357">
                    <c:v>52</c:v>
                  </c:pt>
                  <c:pt idx="364">
                    <c:v>53</c:v>
                  </c:pt>
                  <c:pt idx="371">
                    <c:v>2</c:v>
                  </c:pt>
                  <c:pt idx="378">
                    <c:v>3</c:v>
                  </c:pt>
                  <c:pt idx="385">
                    <c:v>4</c:v>
                  </c:pt>
                  <c:pt idx="392">
                    <c:v>5</c:v>
                  </c:pt>
                  <c:pt idx="399">
                    <c:v>6</c:v>
                  </c:pt>
                  <c:pt idx="406">
                    <c:v>7</c:v>
                  </c:pt>
                  <c:pt idx="413">
                    <c:v>8</c:v>
                  </c:pt>
                  <c:pt idx="420">
                    <c:v>9</c:v>
                  </c:pt>
                  <c:pt idx="427">
                    <c:v>10</c:v>
                  </c:pt>
                  <c:pt idx="434">
                    <c:v>11</c:v>
                  </c:pt>
                  <c:pt idx="441">
                    <c:v>12</c:v>
                  </c:pt>
                  <c:pt idx="448">
                    <c:v>13</c:v>
                  </c:pt>
                  <c:pt idx="455">
                    <c:v>14</c:v>
                  </c:pt>
                </c:lvl>
                <c:lvl>
                  <c:pt idx="0">
                    <c:v>Jan</c:v>
                  </c:pt>
                  <c:pt idx="31">
                    <c:v>Feb</c:v>
                  </c:pt>
                  <c:pt idx="60">
                    <c:v>Mar</c:v>
                  </c:pt>
                  <c:pt idx="91">
                    <c:v>Apr</c:v>
                  </c:pt>
                  <c:pt idx="121">
                    <c:v>May</c:v>
                  </c:pt>
                  <c:pt idx="152">
                    <c:v>Jun</c:v>
                  </c:pt>
                  <c:pt idx="182">
                    <c:v>Jul</c:v>
                  </c:pt>
                  <c:pt idx="213">
                    <c:v>Aug</c:v>
                  </c:pt>
                  <c:pt idx="244">
                    <c:v>Sep</c:v>
                  </c:pt>
                  <c:pt idx="274">
                    <c:v>Oct</c:v>
                  </c:pt>
                  <c:pt idx="305">
                    <c:v>Nov</c:v>
                  </c:pt>
                  <c:pt idx="335">
                    <c:v>Dec</c:v>
                  </c:pt>
                  <c:pt idx="366">
                    <c:v>Jan</c:v>
                  </c:pt>
                  <c:pt idx="397">
                    <c:v>Feb</c:v>
                  </c:pt>
                  <c:pt idx="425">
                    <c:v>Mar</c:v>
                  </c:pt>
                  <c:pt idx="456">
                    <c:v>April</c:v>
                  </c:pt>
                </c:lvl>
              </c:multiLvlStrCache>
            </c:multiLvlStrRef>
          </c:cat>
          <c:val>
            <c:numRef>
              <c:f>'Ark1'!$J$2:$J$458</c:f>
              <c:numCache>
                <c:formatCode>General</c:formatCode>
                <c:ptCount val="457"/>
                <c:pt idx="228">
                  <c:v>0.01</c:v>
                </c:pt>
                <c:pt idx="276">
                  <c:v>1.3</c:v>
                </c:pt>
                <c:pt idx="303">
                  <c:v>5.2</c:v>
                </c:pt>
                <c:pt idx="335">
                  <c:v>3</c:v>
                </c:pt>
                <c:pt idx="361">
                  <c:v>3.4</c:v>
                </c:pt>
                <c:pt idx="392">
                  <c:v>3.1</c:v>
                </c:pt>
                <c:pt idx="420">
                  <c:v>3.4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68E0-4D7A-A90B-1E8166A3822E}"/>
            </c:ext>
          </c:extLst>
        </c:ser>
        <c:ser>
          <c:idx val="3"/>
          <c:order val="3"/>
          <c:spPr>
            <a:ln w="28575" cap="rnd">
              <a:noFill/>
              <a:prstDash val="dash"/>
              <a:round/>
            </a:ln>
            <a:effectLst/>
          </c:spPr>
          <c:marker>
            <c:symbol val="circle"/>
            <c:size val="8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276"/>
            <c:marker>
              <c:symbol val="circle"/>
              <c:size val="8"/>
              <c:spPr>
                <a:solidFill>
                  <a:schemeClr val="accent1">
                    <a:lumMod val="75000"/>
                  </a:schemeClr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68E0-4D7A-A90B-1E8166A3822E}"/>
              </c:ext>
            </c:extLst>
          </c:dPt>
          <c:dPt>
            <c:idx val="303"/>
            <c:marker>
              <c:symbol val="circle"/>
              <c:size val="8"/>
              <c:spPr>
                <a:solidFill>
                  <a:schemeClr val="accent1">
                    <a:lumMod val="75000"/>
                  </a:schemeClr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68E0-4D7A-A90B-1E8166A3822E}"/>
              </c:ext>
            </c:extLst>
          </c:dPt>
          <c:dPt>
            <c:idx val="335"/>
            <c:marker>
              <c:symbol val="circle"/>
              <c:size val="8"/>
              <c:spPr>
                <a:solidFill>
                  <a:schemeClr val="accent1">
                    <a:lumMod val="75000"/>
                  </a:schemeClr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68E0-4D7A-A90B-1E8166A3822E}"/>
              </c:ext>
            </c:extLst>
          </c:dPt>
          <c:cat>
            <c:multiLvlStrRef>
              <c:f>'Ark1'!$F$2:$G$458</c:f>
              <c:multiLvlStrCache>
                <c:ptCount val="457"/>
                <c:lvl>
                  <c:pt idx="0">
                    <c:v>1</c:v>
                  </c:pt>
                  <c:pt idx="7">
                    <c:v>2</c:v>
                  </c:pt>
                  <c:pt idx="14">
                    <c:v>3</c:v>
                  </c:pt>
                  <c:pt idx="21">
                    <c:v>4</c:v>
                  </c:pt>
                  <c:pt idx="28">
                    <c:v>5</c:v>
                  </c:pt>
                  <c:pt idx="35">
                    <c:v>6</c:v>
                  </c:pt>
                  <c:pt idx="42">
                    <c:v>7</c:v>
                  </c:pt>
                  <c:pt idx="49">
                    <c:v>8</c:v>
                  </c:pt>
                  <c:pt idx="56">
                    <c:v>9</c:v>
                  </c:pt>
                  <c:pt idx="63">
                    <c:v>10</c:v>
                  </c:pt>
                  <c:pt idx="70">
                    <c:v>11</c:v>
                  </c:pt>
                  <c:pt idx="77">
                    <c:v>12</c:v>
                  </c:pt>
                  <c:pt idx="84">
                    <c:v>13</c:v>
                  </c:pt>
                  <c:pt idx="91">
                    <c:v>14</c:v>
                  </c:pt>
                  <c:pt idx="98">
                    <c:v>15</c:v>
                  </c:pt>
                  <c:pt idx="105">
                    <c:v>16</c:v>
                  </c:pt>
                  <c:pt idx="112">
                    <c:v>17</c:v>
                  </c:pt>
                  <c:pt idx="119">
                    <c:v>18</c:v>
                  </c:pt>
                  <c:pt idx="126">
                    <c:v>19</c:v>
                  </c:pt>
                  <c:pt idx="133">
                    <c:v>20</c:v>
                  </c:pt>
                  <c:pt idx="140">
                    <c:v>21</c:v>
                  </c:pt>
                  <c:pt idx="147">
                    <c:v>22</c:v>
                  </c:pt>
                  <c:pt idx="154">
                    <c:v>23</c:v>
                  </c:pt>
                  <c:pt idx="161">
                    <c:v>24</c:v>
                  </c:pt>
                  <c:pt idx="168">
                    <c:v>25</c:v>
                  </c:pt>
                  <c:pt idx="175">
                    <c:v>26</c:v>
                  </c:pt>
                  <c:pt idx="182">
                    <c:v>27</c:v>
                  </c:pt>
                  <c:pt idx="189">
                    <c:v>28</c:v>
                  </c:pt>
                  <c:pt idx="196">
                    <c:v>29</c:v>
                  </c:pt>
                  <c:pt idx="203">
                    <c:v>30</c:v>
                  </c:pt>
                  <c:pt idx="210">
                    <c:v>31</c:v>
                  </c:pt>
                  <c:pt idx="217">
                    <c:v>32</c:v>
                  </c:pt>
                  <c:pt idx="224">
                    <c:v>33</c:v>
                  </c:pt>
                  <c:pt idx="231">
                    <c:v>34</c:v>
                  </c:pt>
                  <c:pt idx="238">
                    <c:v>35</c:v>
                  </c:pt>
                  <c:pt idx="245">
                    <c:v>36</c:v>
                  </c:pt>
                  <c:pt idx="252">
                    <c:v>37</c:v>
                  </c:pt>
                  <c:pt idx="259">
                    <c:v>38</c:v>
                  </c:pt>
                  <c:pt idx="266">
                    <c:v>39</c:v>
                  </c:pt>
                  <c:pt idx="273">
                    <c:v>40</c:v>
                  </c:pt>
                  <c:pt idx="280">
                    <c:v>41</c:v>
                  </c:pt>
                  <c:pt idx="287">
                    <c:v>42</c:v>
                  </c:pt>
                  <c:pt idx="294">
                    <c:v>43</c:v>
                  </c:pt>
                  <c:pt idx="301">
                    <c:v>44</c:v>
                  </c:pt>
                  <c:pt idx="308">
                    <c:v>45</c:v>
                  </c:pt>
                  <c:pt idx="315">
                    <c:v>46</c:v>
                  </c:pt>
                  <c:pt idx="322">
                    <c:v>47</c:v>
                  </c:pt>
                  <c:pt idx="329">
                    <c:v>48</c:v>
                  </c:pt>
                  <c:pt idx="336">
                    <c:v>49</c:v>
                  </c:pt>
                  <c:pt idx="343">
                    <c:v>50</c:v>
                  </c:pt>
                  <c:pt idx="350">
                    <c:v>51</c:v>
                  </c:pt>
                  <c:pt idx="357">
                    <c:v>52</c:v>
                  </c:pt>
                  <c:pt idx="364">
                    <c:v>53</c:v>
                  </c:pt>
                  <c:pt idx="371">
                    <c:v>2</c:v>
                  </c:pt>
                  <c:pt idx="378">
                    <c:v>3</c:v>
                  </c:pt>
                  <c:pt idx="385">
                    <c:v>4</c:v>
                  </c:pt>
                  <c:pt idx="392">
                    <c:v>5</c:v>
                  </c:pt>
                  <c:pt idx="399">
                    <c:v>6</c:v>
                  </c:pt>
                  <c:pt idx="406">
                    <c:v>7</c:v>
                  </c:pt>
                  <c:pt idx="413">
                    <c:v>8</c:v>
                  </c:pt>
                  <c:pt idx="420">
                    <c:v>9</c:v>
                  </c:pt>
                  <c:pt idx="427">
                    <c:v>10</c:v>
                  </c:pt>
                  <c:pt idx="434">
                    <c:v>11</c:v>
                  </c:pt>
                  <c:pt idx="441">
                    <c:v>12</c:v>
                  </c:pt>
                  <c:pt idx="448">
                    <c:v>13</c:v>
                  </c:pt>
                  <c:pt idx="455">
                    <c:v>14</c:v>
                  </c:pt>
                </c:lvl>
                <c:lvl>
                  <c:pt idx="0">
                    <c:v>Jan</c:v>
                  </c:pt>
                  <c:pt idx="31">
                    <c:v>Feb</c:v>
                  </c:pt>
                  <c:pt idx="60">
                    <c:v>Mar</c:v>
                  </c:pt>
                  <c:pt idx="91">
                    <c:v>Apr</c:v>
                  </c:pt>
                  <c:pt idx="121">
                    <c:v>May</c:v>
                  </c:pt>
                  <c:pt idx="152">
                    <c:v>Jun</c:v>
                  </c:pt>
                  <c:pt idx="182">
                    <c:v>Jul</c:v>
                  </c:pt>
                  <c:pt idx="213">
                    <c:v>Aug</c:v>
                  </c:pt>
                  <c:pt idx="244">
                    <c:v>Sep</c:v>
                  </c:pt>
                  <c:pt idx="274">
                    <c:v>Oct</c:v>
                  </c:pt>
                  <c:pt idx="305">
                    <c:v>Nov</c:v>
                  </c:pt>
                  <c:pt idx="335">
                    <c:v>Dec</c:v>
                  </c:pt>
                  <c:pt idx="366">
                    <c:v>Jan</c:v>
                  </c:pt>
                  <c:pt idx="397">
                    <c:v>Feb</c:v>
                  </c:pt>
                  <c:pt idx="425">
                    <c:v>Mar</c:v>
                  </c:pt>
                  <c:pt idx="456">
                    <c:v>April</c:v>
                  </c:pt>
                </c:lvl>
              </c:multiLvlStrCache>
            </c:multiLvlStrRef>
          </c:cat>
          <c:val>
            <c:numRef>
              <c:f>'Ark1'!$K$2:$K$458</c:f>
              <c:numCache>
                <c:formatCode>General</c:formatCode>
                <c:ptCount val="457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68E0-4D7A-A90B-1E8166A3822E}"/>
            </c:ext>
          </c:extLst>
        </c:ser>
        <c:ser>
          <c:idx val="4"/>
          <c:order val="4"/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multiLvlStrRef>
              <c:f>'Ark1'!$F$2:$G$458</c:f>
              <c:multiLvlStrCache>
                <c:ptCount val="457"/>
                <c:lvl>
                  <c:pt idx="0">
                    <c:v>1</c:v>
                  </c:pt>
                  <c:pt idx="7">
                    <c:v>2</c:v>
                  </c:pt>
                  <c:pt idx="14">
                    <c:v>3</c:v>
                  </c:pt>
                  <c:pt idx="21">
                    <c:v>4</c:v>
                  </c:pt>
                  <c:pt idx="28">
                    <c:v>5</c:v>
                  </c:pt>
                  <c:pt idx="35">
                    <c:v>6</c:v>
                  </c:pt>
                  <c:pt idx="42">
                    <c:v>7</c:v>
                  </c:pt>
                  <c:pt idx="49">
                    <c:v>8</c:v>
                  </c:pt>
                  <c:pt idx="56">
                    <c:v>9</c:v>
                  </c:pt>
                  <c:pt idx="63">
                    <c:v>10</c:v>
                  </c:pt>
                  <c:pt idx="70">
                    <c:v>11</c:v>
                  </c:pt>
                  <c:pt idx="77">
                    <c:v>12</c:v>
                  </c:pt>
                  <c:pt idx="84">
                    <c:v>13</c:v>
                  </c:pt>
                  <c:pt idx="91">
                    <c:v>14</c:v>
                  </c:pt>
                  <c:pt idx="98">
                    <c:v>15</c:v>
                  </c:pt>
                  <c:pt idx="105">
                    <c:v>16</c:v>
                  </c:pt>
                  <c:pt idx="112">
                    <c:v>17</c:v>
                  </c:pt>
                  <c:pt idx="119">
                    <c:v>18</c:v>
                  </c:pt>
                  <c:pt idx="126">
                    <c:v>19</c:v>
                  </c:pt>
                  <c:pt idx="133">
                    <c:v>20</c:v>
                  </c:pt>
                  <c:pt idx="140">
                    <c:v>21</c:v>
                  </c:pt>
                  <c:pt idx="147">
                    <c:v>22</c:v>
                  </c:pt>
                  <c:pt idx="154">
                    <c:v>23</c:v>
                  </c:pt>
                  <c:pt idx="161">
                    <c:v>24</c:v>
                  </c:pt>
                  <c:pt idx="168">
                    <c:v>25</c:v>
                  </c:pt>
                  <c:pt idx="175">
                    <c:v>26</c:v>
                  </c:pt>
                  <c:pt idx="182">
                    <c:v>27</c:v>
                  </c:pt>
                  <c:pt idx="189">
                    <c:v>28</c:v>
                  </c:pt>
                  <c:pt idx="196">
                    <c:v>29</c:v>
                  </c:pt>
                  <c:pt idx="203">
                    <c:v>30</c:v>
                  </c:pt>
                  <c:pt idx="210">
                    <c:v>31</c:v>
                  </c:pt>
                  <c:pt idx="217">
                    <c:v>32</c:v>
                  </c:pt>
                  <c:pt idx="224">
                    <c:v>33</c:v>
                  </c:pt>
                  <c:pt idx="231">
                    <c:v>34</c:v>
                  </c:pt>
                  <c:pt idx="238">
                    <c:v>35</c:v>
                  </c:pt>
                  <c:pt idx="245">
                    <c:v>36</c:v>
                  </c:pt>
                  <c:pt idx="252">
                    <c:v>37</c:v>
                  </c:pt>
                  <c:pt idx="259">
                    <c:v>38</c:v>
                  </c:pt>
                  <c:pt idx="266">
                    <c:v>39</c:v>
                  </c:pt>
                  <c:pt idx="273">
                    <c:v>40</c:v>
                  </c:pt>
                  <c:pt idx="280">
                    <c:v>41</c:v>
                  </c:pt>
                  <c:pt idx="287">
                    <c:v>42</c:v>
                  </c:pt>
                  <c:pt idx="294">
                    <c:v>43</c:v>
                  </c:pt>
                  <c:pt idx="301">
                    <c:v>44</c:v>
                  </c:pt>
                  <c:pt idx="308">
                    <c:v>45</c:v>
                  </c:pt>
                  <c:pt idx="315">
                    <c:v>46</c:v>
                  </c:pt>
                  <c:pt idx="322">
                    <c:v>47</c:v>
                  </c:pt>
                  <c:pt idx="329">
                    <c:v>48</c:v>
                  </c:pt>
                  <c:pt idx="336">
                    <c:v>49</c:v>
                  </c:pt>
                  <c:pt idx="343">
                    <c:v>50</c:v>
                  </c:pt>
                  <c:pt idx="350">
                    <c:v>51</c:v>
                  </c:pt>
                  <c:pt idx="357">
                    <c:v>52</c:v>
                  </c:pt>
                  <c:pt idx="364">
                    <c:v>53</c:v>
                  </c:pt>
                  <c:pt idx="371">
                    <c:v>2</c:v>
                  </c:pt>
                  <c:pt idx="378">
                    <c:v>3</c:v>
                  </c:pt>
                  <c:pt idx="385">
                    <c:v>4</c:v>
                  </c:pt>
                  <c:pt idx="392">
                    <c:v>5</c:v>
                  </c:pt>
                  <c:pt idx="399">
                    <c:v>6</c:v>
                  </c:pt>
                  <c:pt idx="406">
                    <c:v>7</c:v>
                  </c:pt>
                  <c:pt idx="413">
                    <c:v>8</c:v>
                  </c:pt>
                  <c:pt idx="420">
                    <c:v>9</c:v>
                  </c:pt>
                  <c:pt idx="427">
                    <c:v>10</c:v>
                  </c:pt>
                  <c:pt idx="434">
                    <c:v>11</c:v>
                  </c:pt>
                  <c:pt idx="441">
                    <c:v>12</c:v>
                  </c:pt>
                  <c:pt idx="448">
                    <c:v>13</c:v>
                  </c:pt>
                  <c:pt idx="455">
                    <c:v>14</c:v>
                  </c:pt>
                </c:lvl>
                <c:lvl>
                  <c:pt idx="0">
                    <c:v>Jan</c:v>
                  </c:pt>
                  <c:pt idx="31">
                    <c:v>Feb</c:v>
                  </c:pt>
                  <c:pt idx="60">
                    <c:v>Mar</c:v>
                  </c:pt>
                  <c:pt idx="91">
                    <c:v>Apr</c:v>
                  </c:pt>
                  <c:pt idx="121">
                    <c:v>May</c:v>
                  </c:pt>
                  <c:pt idx="152">
                    <c:v>Jun</c:v>
                  </c:pt>
                  <c:pt idx="182">
                    <c:v>Jul</c:v>
                  </c:pt>
                  <c:pt idx="213">
                    <c:v>Aug</c:v>
                  </c:pt>
                  <c:pt idx="244">
                    <c:v>Sep</c:v>
                  </c:pt>
                  <c:pt idx="274">
                    <c:v>Oct</c:v>
                  </c:pt>
                  <c:pt idx="305">
                    <c:v>Nov</c:v>
                  </c:pt>
                  <c:pt idx="335">
                    <c:v>Dec</c:v>
                  </c:pt>
                  <c:pt idx="366">
                    <c:v>Jan</c:v>
                  </c:pt>
                  <c:pt idx="397">
                    <c:v>Feb</c:v>
                  </c:pt>
                  <c:pt idx="425">
                    <c:v>Mar</c:v>
                  </c:pt>
                  <c:pt idx="456">
                    <c:v>April</c:v>
                  </c:pt>
                </c:lvl>
              </c:multiLvlStrCache>
            </c:multiLvlStrRef>
          </c:cat>
          <c:val>
            <c:numRef>
              <c:f>'Ark1'!$L$2:$L$458</c:f>
              <c:numCache>
                <c:formatCode>General</c:formatCode>
                <c:ptCount val="457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68E0-4D7A-A90B-1E8166A3822E}"/>
            </c:ext>
          </c:extLst>
        </c:ser>
        <c:ser>
          <c:idx val="5"/>
          <c:order val="5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square"/>
            <c:size val="8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multiLvlStrRef>
              <c:f>'Ark1'!$F$2:$G$458</c:f>
              <c:multiLvlStrCache>
                <c:ptCount val="457"/>
                <c:lvl>
                  <c:pt idx="0">
                    <c:v>1</c:v>
                  </c:pt>
                  <c:pt idx="7">
                    <c:v>2</c:v>
                  </c:pt>
                  <c:pt idx="14">
                    <c:v>3</c:v>
                  </c:pt>
                  <c:pt idx="21">
                    <c:v>4</c:v>
                  </c:pt>
                  <c:pt idx="28">
                    <c:v>5</c:v>
                  </c:pt>
                  <c:pt idx="35">
                    <c:v>6</c:v>
                  </c:pt>
                  <c:pt idx="42">
                    <c:v>7</c:v>
                  </c:pt>
                  <c:pt idx="49">
                    <c:v>8</c:v>
                  </c:pt>
                  <c:pt idx="56">
                    <c:v>9</c:v>
                  </c:pt>
                  <c:pt idx="63">
                    <c:v>10</c:v>
                  </c:pt>
                  <c:pt idx="70">
                    <c:v>11</c:v>
                  </c:pt>
                  <c:pt idx="77">
                    <c:v>12</c:v>
                  </c:pt>
                  <c:pt idx="84">
                    <c:v>13</c:v>
                  </c:pt>
                  <c:pt idx="91">
                    <c:v>14</c:v>
                  </c:pt>
                  <c:pt idx="98">
                    <c:v>15</c:v>
                  </c:pt>
                  <c:pt idx="105">
                    <c:v>16</c:v>
                  </c:pt>
                  <c:pt idx="112">
                    <c:v>17</c:v>
                  </c:pt>
                  <c:pt idx="119">
                    <c:v>18</c:v>
                  </c:pt>
                  <c:pt idx="126">
                    <c:v>19</c:v>
                  </c:pt>
                  <c:pt idx="133">
                    <c:v>20</c:v>
                  </c:pt>
                  <c:pt idx="140">
                    <c:v>21</c:v>
                  </c:pt>
                  <c:pt idx="147">
                    <c:v>22</c:v>
                  </c:pt>
                  <c:pt idx="154">
                    <c:v>23</c:v>
                  </c:pt>
                  <c:pt idx="161">
                    <c:v>24</c:v>
                  </c:pt>
                  <c:pt idx="168">
                    <c:v>25</c:v>
                  </c:pt>
                  <c:pt idx="175">
                    <c:v>26</c:v>
                  </c:pt>
                  <c:pt idx="182">
                    <c:v>27</c:v>
                  </c:pt>
                  <c:pt idx="189">
                    <c:v>28</c:v>
                  </c:pt>
                  <c:pt idx="196">
                    <c:v>29</c:v>
                  </c:pt>
                  <c:pt idx="203">
                    <c:v>30</c:v>
                  </c:pt>
                  <c:pt idx="210">
                    <c:v>31</c:v>
                  </c:pt>
                  <c:pt idx="217">
                    <c:v>32</c:v>
                  </c:pt>
                  <c:pt idx="224">
                    <c:v>33</c:v>
                  </c:pt>
                  <c:pt idx="231">
                    <c:v>34</c:v>
                  </c:pt>
                  <c:pt idx="238">
                    <c:v>35</c:v>
                  </c:pt>
                  <c:pt idx="245">
                    <c:v>36</c:v>
                  </c:pt>
                  <c:pt idx="252">
                    <c:v>37</c:v>
                  </c:pt>
                  <c:pt idx="259">
                    <c:v>38</c:v>
                  </c:pt>
                  <c:pt idx="266">
                    <c:v>39</c:v>
                  </c:pt>
                  <c:pt idx="273">
                    <c:v>40</c:v>
                  </c:pt>
                  <c:pt idx="280">
                    <c:v>41</c:v>
                  </c:pt>
                  <c:pt idx="287">
                    <c:v>42</c:v>
                  </c:pt>
                  <c:pt idx="294">
                    <c:v>43</c:v>
                  </c:pt>
                  <c:pt idx="301">
                    <c:v>44</c:v>
                  </c:pt>
                  <c:pt idx="308">
                    <c:v>45</c:v>
                  </c:pt>
                  <c:pt idx="315">
                    <c:v>46</c:v>
                  </c:pt>
                  <c:pt idx="322">
                    <c:v>47</c:v>
                  </c:pt>
                  <c:pt idx="329">
                    <c:v>48</c:v>
                  </c:pt>
                  <c:pt idx="336">
                    <c:v>49</c:v>
                  </c:pt>
                  <c:pt idx="343">
                    <c:v>50</c:v>
                  </c:pt>
                  <c:pt idx="350">
                    <c:v>51</c:v>
                  </c:pt>
                  <c:pt idx="357">
                    <c:v>52</c:v>
                  </c:pt>
                  <c:pt idx="364">
                    <c:v>53</c:v>
                  </c:pt>
                  <c:pt idx="371">
                    <c:v>2</c:v>
                  </c:pt>
                  <c:pt idx="378">
                    <c:v>3</c:v>
                  </c:pt>
                  <c:pt idx="385">
                    <c:v>4</c:v>
                  </c:pt>
                  <c:pt idx="392">
                    <c:v>5</c:v>
                  </c:pt>
                  <c:pt idx="399">
                    <c:v>6</c:v>
                  </c:pt>
                  <c:pt idx="406">
                    <c:v>7</c:v>
                  </c:pt>
                  <c:pt idx="413">
                    <c:v>8</c:v>
                  </c:pt>
                  <c:pt idx="420">
                    <c:v>9</c:v>
                  </c:pt>
                  <c:pt idx="427">
                    <c:v>10</c:v>
                  </c:pt>
                  <c:pt idx="434">
                    <c:v>11</c:v>
                  </c:pt>
                  <c:pt idx="441">
                    <c:v>12</c:v>
                  </c:pt>
                  <c:pt idx="448">
                    <c:v>13</c:v>
                  </c:pt>
                  <c:pt idx="455">
                    <c:v>14</c:v>
                  </c:pt>
                </c:lvl>
                <c:lvl>
                  <c:pt idx="0">
                    <c:v>Jan</c:v>
                  </c:pt>
                  <c:pt idx="31">
                    <c:v>Feb</c:v>
                  </c:pt>
                  <c:pt idx="60">
                    <c:v>Mar</c:v>
                  </c:pt>
                  <c:pt idx="91">
                    <c:v>Apr</c:v>
                  </c:pt>
                  <c:pt idx="121">
                    <c:v>May</c:v>
                  </c:pt>
                  <c:pt idx="152">
                    <c:v>Jun</c:v>
                  </c:pt>
                  <c:pt idx="182">
                    <c:v>Jul</c:v>
                  </c:pt>
                  <c:pt idx="213">
                    <c:v>Aug</c:v>
                  </c:pt>
                  <c:pt idx="244">
                    <c:v>Sep</c:v>
                  </c:pt>
                  <c:pt idx="274">
                    <c:v>Oct</c:v>
                  </c:pt>
                  <c:pt idx="305">
                    <c:v>Nov</c:v>
                  </c:pt>
                  <c:pt idx="335">
                    <c:v>Dec</c:v>
                  </c:pt>
                  <c:pt idx="366">
                    <c:v>Jan</c:v>
                  </c:pt>
                  <c:pt idx="397">
                    <c:v>Feb</c:v>
                  </c:pt>
                  <c:pt idx="425">
                    <c:v>Mar</c:v>
                  </c:pt>
                  <c:pt idx="456">
                    <c:v>April</c:v>
                  </c:pt>
                </c:lvl>
              </c:multiLvlStrCache>
            </c:multiLvlStrRef>
          </c:cat>
          <c:val>
            <c:numRef>
              <c:f>'Ark1'!$M$2:$M$458</c:f>
              <c:numCache>
                <c:formatCode>General</c:formatCode>
                <c:ptCount val="457"/>
                <c:pt idx="213">
                  <c:v>0.05</c:v>
                </c:pt>
                <c:pt idx="278">
                  <c:v>4.5999999999999996</c:v>
                </c:pt>
                <c:pt idx="305">
                  <c:v>2.9</c:v>
                </c:pt>
                <c:pt idx="337">
                  <c:v>1.1000000000000001</c:v>
                </c:pt>
                <c:pt idx="363">
                  <c:v>0.8</c:v>
                </c:pt>
                <c:pt idx="394">
                  <c:v>1.3</c:v>
                </c:pt>
                <c:pt idx="422">
                  <c:v>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68E0-4D7A-A90B-1E8166A3822E}"/>
            </c:ext>
          </c:extLst>
        </c:ser>
        <c:ser>
          <c:idx val="6"/>
          <c:order val="6"/>
          <c:spPr>
            <a:ln w="28575" cap="rnd">
              <a:solidFill>
                <a:schemeClr val="accent1">
                  <a:lumMod val="60000"/>
                </a:schemeClr>
              </a:solidFill>
              <a:prstDash val="dash"/>
              <a:round/>
            </a:ln>
            <a:effectLst/>
          </c:spPr>
          <c:marker>
            <c:symbol val="square"/>
            <c:size val="8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multiLvlStrRef>
              <c:f>'Ark1'!$F$2:$G$458</c:f>
              <c:multiLvlStrCache>
                <c:ptCount val="457"/>
                <c:lvl>
                  <c:pt idx="0">
                    <c:v>1</c:v>
                  </c:pt>
                  <c:pt idx="7">
                    <c:v>2</c:v>
                  </c:pt>
                  <c:pt idx="14">
                    <c:v>3</c:v>
                  </c:pt>
                  <c:pt idx="21">
                    <c:v>4</c:v>
                  </c:pt>
                  <c:pt idx="28">
                    <c:v>5</c:v>
                  </c:pt>
                  <c:pt idx="35">
                    <c:v>6</c:v>
                  </c:pt>
                  <c:pt idx="42">
                    <c:v>7</c:v>
                  </c:pt>
                  <c:pt idx="49">
                    <c:v>8</c:v>
                  </c:pt>
                  <c:pt idx="56">
                    <c:v>9</c:v>
                  </c:pt>
                  <c:pt idx="63">
                    <c:v>10</c:v>
                  </c:pt>
                  <c:pt idx="70">
                    <c:v>11</c:v>
                  </c:pt>
                  <c:pt idx="77">
                    <c:v>12</c:v>
                  </c:pt>
                  <c:pt idx="84">
                    <c:v>13</c:v>
                  </c:pt>
                  <c:pt idx="91">
                    <c:v>14</c:v>
                  </c:pt>
                  <c:pt idx="98">
                    <c:v>15</c:v>
                  </c:pt>
                  <c:pt idx="105">
                    <c:v>16</c:v>
                  </c:pt>
                  <c:pt idx="112">
                    <c:v>17</c:v>
                  </c:pt>
                  <c:pt idx="119">
                    <c:v>18</c:v>
                  </c:pt>
                  <c:pt idx="126">
                    <c:v>19</c:v>
                  </c:pt>
                  <c:pt idx="133">
                    <c:v>20</c:v>
                  </c:pt>
                  <c:pt idx="140">
                    <c:v>21</c:v>
                  </c:pt>
                  <c:pt idx="147">
                    <c:v>22</c:v>
                  </c:pt>
                  <c:pt idx="154">
                    <c:v>23</c:v>
                  </c:pt>
                  <c:pt idx="161">
                    <c:v>24</c:v>
                  </c:pt>
                  <c:pt idx="168">
                    <c:v>25</c:v>
                  </c:pt>
                  <c:pt idx="175">
                    <c:v>26</c:v>
                  </c:pt>
                  <c:pt idx="182">
                    <c:v>27</c:v>
                  </c:pt>
                  <c:pt idx="189">
                    <c:v>28</c:v>
                  </c:pt>
                  <c:pt idx="196">
                    <c:v>29</c:v>
                  </c:pt>
                  <c:pt idx="203">
                    <c:v>30</c:v>
                  </c:pt>
                  <c:pt idx="210">
                    <c:v>31</c:v>
                  </c:pt>
                  <c:pt idx="217">
                    <c:v>32</c:v>
                  </c:pt>
                  <c:pt idx="224">
                    <c:v>33</c:v>
                  </c:pt>
                  <c:pt idx="231">
                    <c:v>34</c:v>
                  </c:pt>
                  <c:pt idx="238">
                    <c:v>35</c:v>
                  </c:pt>
                  <c:pt idx="245">
                    <c:v>36</c:v>
                  </c:pt>
                  <c:pt idx="252">
                    <c:v>37</c:v>
                  </c:pt>
                  <c:pt idx="259">
                    <c:v>38</c:v>
                  </c:pt>
                  <c:pt idx="266">
                    <c:v>39</c:v>
                  </c:pt>
                  <c:pt idx="273">
                    <c:v>40</c:v>
                  </c:pt>
                  <c:pt idx="280">
                    <c:v>41</c:v>
                  </c:pt>
                  <c:pt idx="287">
                    <c:v>42</c:v>
                  </c:pt>
                  <c:pt idx="294">
                    <c:v>43</c:v>
                  </c:pt>
                  <c:pt idx="301">
                    <c:v>44</c:v>
                  </c:pt>
                  <c:pt idx="308">
                    <c:v>45</c:v>
                  </c:pt>
                  <c:pt idx="315">
                    <c:v>46</c:v>
                  </c:pt>
                  <c:pt idx="322">
                    <c:v>47</c:v>
                  </c:pt>
                  <c:pt idx="329">
                    <c:v>48</c:v>
                  </c:pt>
                  <c:pt idx="336">
                    <c:v>49</c:v>
                  </c:pt>
                  <c:pt idx="343">
                    <c:v>50</c:v>
                  </c:pt>
                  <c:pt idx="350">
                    <c:v>51</c:v>
                  </c:pt>
                  <c:pt idx="357">
                    <c:v>52</c:v>
                  </c:pt>
                  <c:pt idx="364">
                    <c:v>53</c:v>
                  </c:pt>
                  <c:pt idx="371">
                    <c:v>2</c:v>
                  </c:pt>
                  <c:pt idx="378">
                    <c:v>3</c:v>
                  </c:pt>
                  <c:pt idx="385">
                    <c:v>4</c:v>
                  </c:pt>
                  <c:pt idx="392">
                    <c:v>5</c:v>
                  </c:pt>
                  <c:pt idx="399">
                    <c:v>6</c:v>
                  </c:pt>
                  <c:pt idx="406">
                    <c:v>7</c:v>
                  </c:pt>
                  <c:pt idx="413">
                    <c:v>8</c:v>
                  </c:pt>
                  <c:pt idx="420">
                    <c:v>9</c:v>
                  </c:pt>
                  <c:pt idx="427">
                    <c:v>10</c:v>
                  </c:pt>
                  <c:pt idx="434">
                    <c:v>11</c:v>
                  </c:pt>
                  <c:pt idx="441">
                    <c:v>12</c:v>
                  </c:pt>
                  <c:pt idx="448">
                    <c:v>13</c:v>
                  </c:pt>
                  <c:pt idx="455">
                    <c:v>14</c:v>
                  </c:pt>
                </c:lvl>
                <c:lvl>
                  <c:pt idx="0">
                    <c:v>Jan</c:v>
                  </c:pt>
                  <c:pt idx="31">
                    <c:v>Feb</c:v>
                  </c:pt>
                  <c:pt idx="60">
                    <c:v>Mar</c:v>
                  </c:pt>
                  <c:pt idx="91">
                    <c:v>Apr</c:v>
                  </c:pt>
                  <c:pt idx="121">
                    <c:v>May</c:v>
                  </c:pt>
                  <c:pt idx="152">
                    <c:v>Jun</c:v>
                  </c:pt>
                  <c:pt idx="182">
                    <c:v>Jul</c:v>
                  </c:pt>
                  <c:pt idx="213">
                    <c:v>Aug</c:v>
                  </c:pt>
                  <c:pt idx="244">
                    <c:v>Sep</c:v>
                  </c:pt>
                  <c:pt idx="274">
                    <c:v>Oct</c:v>
                  </c:pt>
                  <c:pt idx="305">
                    <c:v>Nov</c:v>
                  </c:pt>
                  <c:pt idx="335">
                    <c:v>Dec</c:v>
                  </c:pt>
                  <c:pt idx="366">
                    <c:v>Jan</c:v>
                  </c:pt>
                  <c:pt idx="397">
                    <c:v>Feb</c:v>
                  </c:pt>
                  <c:pt idx="425">
                    <c:v>Mar</c:v>
                  </c:pt>
                  <c:pt idx="456">
                    <c:v>April</c:v>
                  </c:pt>
                </c:lvl>
              </c:multiLvlStrCache>
            </c:multiLvlStrRef>
          </c:cat>
          <c:val>
            <c:numRef>
              <c:f>'Ark1'!$N$2:$N$458</c:f>
              <c:numCache>
                <c:formatCode>General</c:formatCode>
                <c:ptCount val="457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68E0-4D7A-A90B-1E8166A3822E}"/>
            </c:ext>
          </c:extLst>
        </c:ser>
        <c:ser>
          <c:idx val="7"/>
          <c:order val="7"/>
          <c:spPr>
            <a:ln w="28575" cap="rnd">
              <a:solidFill>
                <a:schemeClr val="accent6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square"/>
            <c:size val="8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multiLvlStrRef>
              <c:f>'Ark1'!$F$2:$G$458</c:f>
              <c:multiLvlStrCache>
                <c:ptCount val="457"/>
                <c:lvl>
                  <c:pt idx="0">
                    <c:v>1</c:v>
                  </c:pt>
                  <c:pt idx="7">
                    <c:v>2</c:v>
                  </c:pt>
                  <c:pt idx="14">
                    <c:v>3</c:v>
                  </c:pt>
                  <c:pt idx="21">
                    <c:v>4</c:v>
                  </c:pt>
                  <c:pt idx="28">
                    <c:v>5</c:v>
                  </c:pt>
                  <c:pt idx="35">
                    <c:v>6</c:v>
                  </c:pt>
                  <c:pt idx="42">
                    <c:v>7</c:v>
                  </c:pt>
                  <c:pt idx="49">
                    <c:v>8</c:v>
                  </c:pt>
                  <c:pt idx="56">
                    <c:v>9</c:v>
                  </c:pt>
                  <c:pt idx="63">
                    <c:v>10</c:v>
                  </c:pt>
                  <c:pt idx="70">
                    <c:v>11</c:v>
                  </c:pt>
                  <c:pt idx="77">
                    <c:v>12</c:v>
                  </c:pt>
                  <c:pt idx="84">
                    <c:v>13</c:v>
                  </c:pt>
                  <c:pt idx="91">
                    <c:v>14</c:v>
                  </c:pt>
                  <c:pt idx="98">
                    <c:v>15</c:v>
                  </c:pt>
                  <c:pt idx="105">
                    <c:v>16</c:v>
                  </c:pt>
                  <c:pt idx="112">
                    <c:v>17</c:v>
                  </c:pt>
                  <c:pt idx="119">
                    <c:v>18</c:v>
                  </c:pt>
                  <c:pt idx="126">
                    <c:v>19</c:v>
                  </c:pt>
                  <c:pt idx="133">
                    <c:v>20</c:v>
                  </c:pt>
                  <c:pt idx="140">
                    <c:v>21</c:v>
                  </c:pt>
                  <c:pt idx="147">
                    <c:v>22</c:v>
                  </c:pt>
                  <c:pt idx="154">
                    <c:v>23</c:v>
                  </c:pt>
                  <c:pt idx="161">
                    <c:v>24</c:v>
                  </c:pt>
                  <c:pt idx="168">
                    <c:v>25</c:v>
                  </c:pt>
                  <c:pt idx="175">
                    <c:v>26</c:v>
                  </c:pt>
                  <c:pt idx="182">
                    <c:v>27</c:v>
                  </c:pt>
                  <c:pt idx="189">
                    <c:v>28</c:v>
                  </c:pt>
                  <c:pt idx="196">
                    <c:v>29</c:v>
                  </c:pt>
                  <c:pt idx="203">
                    <c:v>30</c:v>
                  </c:pt>
                  <c:pt idx="210">
                    <c:v>31</c:v>
                  </c:pt>
                  <c:pt idx="217">
                    <c:v>32</c:v>
                  </c:pt>
                  <c:pt idx="224">
                    <c:v>33</c:v>
                  </c:pt>
                  <c:pt idx="231">
                    <c:v>34</c:v>
                  </c:pt>
                  <c:pt idx="238">
                    <c:v>35</c:v>
                  </c:pt>
                  <c:pt idx="245">
                    <c:v>36</c:v>
                  </c:pt>
                  <c:pt idx="252">
                    <c:v>37</c:v>
                  </c:pt>
                  <c:pt idx="259">
                    <c:v>38</c:v>
                  </c:pt>
                  <c:pt idx="266">
                    <c:v>39</c:v>
                  </c:pt>
                  <c:pt idx="273">
                    <c:v>40</c:v>
                  </c:pt>
                  <c:pt idx="280">
                    <c:v>41</c:v>
                  </c:pt>
                  <c:pt idx="287">
                    <c:v>42</c:v>
                  </c:pt>
                  <c:pt idx="294">
                    <c:v>43</c:v>
                  </c:pt>
                  <c:pt idx="301">
                    <c:v>44</c:v>
                  </c:pt>
                  <c:pt idx="308">
                    <c:v>45</c:v>
                  </c:pt>
                  <c:pt idx="315">
                    <c:v>46</c:v>
                  </c:pt>
                  <c:pt idx="322">
                    <c:v>47</c:v>
                  </c:pt>
                  <c:pt idx="329">
                    <c:v>48</c:v>
                  </c:pt>
                  <c:pt idx="336">
                    <c:v>49</c:v>
                  </c:pt>
                  <c:pt idx="343">
                    <c:v>50</c:v>
                  </c:pt>
                  <c:pt idx="350">
                    <c:v>51</c:v>
                  </c:pt>
                  <c:pt idx="357">
                    <c:v>52</c:v>
                  </c:pt>
                  <c:pt idx="364">
                    <c:v>53</c:v>
                  </c:pt>
                  <c:pt idx="371">
                    <c:v>2</c:v>
                  </c:pt>
                  <c:pt idx="378">
                    <c:v>3</c:v>
                  </c:pt>
                  <c:pt idx="385">
                    <c:v>4</c:v>
                  </c:pt>
                  <c:pt idx="392">
                    <c:v>5</c:v>
                  </c:pt>
                  <c:pt idx="399">
                    <c:v>6</c:v>
                  </c:pt>
                  <c:pt idx="406">
                    <c:v>7</c:v>
                  </c:pt>
                  <c:pt idx="413">
                    <c:v>8</c:v>
                  </c:pt>
                  <c:pt idx="420">
                    <c:v>9</c:v>
                  </c:pt>
                  <c:pt idx="427">
                    <c:v>10</c:v>
                  </c:pt>
                  <c:pt idx="434">
                    <c:v>11</c:v>
                  </c:pt>
                  <c:pt idx="441">
                    <c:v>12</c:v>
                  </c:pt>
                  <c:pt idx="448">
                    <c:v>13</c:v>
                  </c:pt>
                  <c:pt idx="455">
                    <c:v>14</c:v>
                  </c:pt>
                </c:lvl>
                <c:lvl>
                  <c:pt idx="0">
                    <c:v>Jan</c:v>
                  </c:pt>
                  <c:pt idx="31">
                    <c:v>Feb</c:v>
                  </c:pt>
                  <c:pt idx="60">
                    <c:v>Mar</c:v>
                  </c:pt>
                  <c:pt idx="91">
                    <c:v>Apr</c:v>
                  </c:pt>
                  <c:pt idx="121">
                    <c:v>May</c:v>
                  </c:pt>
                  <c:pt idx="152">
                    <c:v>Jun</c:v>
                  </c:pt>
                  <c:pt idx="182">
                    <c:v>Jul</c:v>
                  </c:pt>
                  <c:pt idx="213">
                    <c:v>Aug</c:v>
                  </c:pt>
                  <c:pt idx="244">
                    <c:v>Sep</c:v>
                  </c:pt>
                  <c:pt idx="274">
                    <c:v>Oct</c:v>
                  </c:pt>
                  <c:pt idx="305">
                    <c:v>Nov</c:v>
                  </c:pt>
                  <c:pt idx="335">
                    <c:v>Dec</c:v>
                  </c:pt>
                  <c:pt idx="366">
                    <c:v>Jan</c:v>
                  </c:pt>
                  <c:pt idx="397">
                    <c:v>Feb</c:v>
                  </c:pt>
                  <c:pt idx="425">
                    <c:v>Mar</c:v>
                  </c:pt>
                  <c:pt idx="456">
                    <c:v>April</c:v>
                  </c:pt>
                </c:lvl>
              </c:multiLvlStrCache>
            </c:multiLvlStrRef>
          </c:cat>
          <c:val>
            <c:numRef>
              <c:f>'Ark1'!$O$2:$O$458</c:f>
              <c:numCache>
                <c:formatCode>General</c:formatCode>
                <c:ptCount val="457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68E0-4D7A-A90B-1E8166A38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5580456"/>
        <c:axId val="615582256"/>
      </c:lineChart>
      <c:catAx>
        <c:axId val="615580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alpha val="30000"/>
                </a:schemeClr>
              </a:solidFill>
              <a:prstDash val="dash"/>
              <a:round/>
            </a:ln>
            <a:effectLst/>
          </c:spPr>
        </c:majorGridlines>
        <c:numFmt formatCode="dd\-mm\-yy;@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alpha val="21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5582256"/>
        <c:crossesAt val="0.1"/>
        <c:auto val="0"/>
        <c:lblAlgn val="ctr"/>
        <c:lblOffset val="100"/>
        <c:tickMarkSkip val="7"/>
        <c:noMultiLvlLbl val="0"/>
      </c:catAx>
      <c:valAx>
        <c:axId val="615582256"/>
        <c:scaling>
          <c:logBase val="10"/>
          <c:orientation val="minMax"/>
          <c:max val="10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alpha val="34000"/>
                </a:schemeClr>
              </a:solidFill>
              <a:round/>
            </a:ln>
            <a:effectLst/>
          </c:spPr>
        </c:minorGridlines>
        <c:numFmt formatCode="General" sourceLinked="1"/>
        <c:majorTickMark val="cross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5580456"/>
        <c:crosses val="autoZero"/>
        <c:crossBetween val="between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n>
            <a:noFill/>
          </a:ln>
        </a:defRPr>
      </a:pPr>
      <a:endParaRPr lang="da-DK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0.01851</cdr:y>
    </cdr:from>
    <cdr:to>
      <cdr:x>0.51833</cdr:x>
      <cdr:y>0.04698</cdr:y>
    </cdr:to>
    <cdr:sp macro="" textlink="">
      <cdr:nvSpPr>
        <cdr:cNvPr id="2" name="Ellipse 1">
          <a:extLst xmlns:a="http://schemas.openxmlformats.org/drawingml/2006/main">
            <a:ext uri="{FF2B5EF4-FFF2-40B4-BE49-F238E27FC236}">
              <a16:creationId xmlns:a16="http://schemas.microsoft.com/office/drawing/2014/main" id="{080E86A7-B5E6-72BD-8837-90769BA2DF8C}"/>
            </a:ext>
          </a:extLst>
        </cdr:cNvPr>
        <cdr:cNvSpPr/>
      </cdr:nvSpPr>
      <cdr:spPr>
        <a:xfrm xmlns:a="http://schemas.openxmlformats.org/drawingml/2006/main">
          <a:off x="5105209" y="108576"/>
          <a:ext cx="187157" cy="166961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da-DK"/>
        </a:p>
      </cdr:txBody>
    </cdr:sp>
  </cdr:relSizeAnchor>
  <cdr:relSizeAnchor xmlns:cdr="http://schemas.openxmlformats.org/drawingml/2006/chartDrawing">
    <cdr:from>
      <cdr:x>0.67295</cdr:x>
      <cdr:y>0.02436</cdr:y>
    </cdr:from>
    <cdr:to>
      <cdr:x>0.68616</cdr:x>
      <cdr:y>0.04698</cdr:y>
    </cdr:to>
    <cdr:sp macro="" textlink="">
      <cdr:nvSpPr>
        <cdr:cNvPr id="4" name="Rektangel 3">
          <a:extLst xmlns:a="http://schemas.openxmlformats.org/drawingml/2006/main">
            <a:ext uri="{FF2B5EF4-FFF2-40B4-BE49-F238E27FC236}">
              <a16:creationId xmlns:a16="http://schemas.microsoft.com/office/drawing/2014/main" id="{0779E3B7-8822-66F8-22D2-EFAB7FDFF2F1}"/>
            </a:ext>
          </a:extLst>
        </cdr:cNvPr>
        <cdr:cNvSpPr/>
      </cdr:nvSpPr>
      <cdr:spPr>
        <a:xfrm xmlns:a="http://schemas.openxmlformats.org/drawingml/2006/main">
          <a:off x="6871068" y="142883"/>
          <a:ext cx="134879" cy="13265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da-DK"/>
        </a:p>
      </cdr:txBody>
    </cdr:sp>
  </cdr:relSizeAnchor>
  <cdr:relSizeAnchor xmlns:cdr="http://schemas.openxmlformats.org/drawingml/2006/chartDrawing">
    <cdr:from>
      <cdr:x>0.92369</cdr:x>
      <cdr:y>0.19302</cdr:y>
    </cdr:from>
    <cdr:to>
      <cdr:x>0.99734</cdr:x>
      <cdr:y>0.63256</cdr:y>
    </cdr:to>
    <cdr:sp macro="" textlink="">
      <cdr:nvSpPr>
        <cdr:cNvPr id="5" name="Tekstfelt 4">
          <a:extLst xmlns:a="http://schemas.openxmlformats.org/drawingml/2006/main">
            <a:ext uri="{FF2B5EF4-FFF2-40B4-BE49-F238E27FC236}">
              <a16:creationId xmlns:a16="http://schemas.microsoft.com/office/drawing/2014/main" id="{71AAA4CB-376D-914A-6D1E-75E93A908D2E}"/>
            </a:ext>
          </a:extLst>
        </cdr:cNvPr>
        <cdr:cNvSpPr txBox="1"/>
      </cdr:nvSpPr>
      <cdr:spPr>
        <a:xfrm xmlns:a="http://schemas.openxmlformats.org/drawingml/2006/main">
          <a:off x="9915526" y="790574"/>
          <a:ext cx="790575" cy="1800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a-DK" sz="1100"/>
            <a:t>Stade1: </a:t>
          </a:r>
        </a:p>
        <a:p xmlns:a="http://schemas.openxmlformats.org/drawingml/2006/main">
          <a:endParaRPr lang="da-DK" sz="1100"/>
        </a:p>
        <a:p xmlns:a="http://schemas.openxmlformats.org/drawingml/2006/main">
          <a:r>
            <a:rPr lang="da-DK" sz="1100"/>
            <a:t>Stade2: </a:t>
          </a:r>
        </a:p>
        <a:p xmlns:a="http://schemas.openxmlformats.org/drawingml/2006/main">
          <a:endParaRPr lang="da-DK" sz="1100"/>
        </a:p>
        <a:p xmlns:a="http://schemas.openxmlformats.org/drawingml/2006/main">
          <a:r>
            <a:rPr lang="da-DK" sz="1100"/>
            <a:t>Stade3: </a:t>
          </a:r>
        </a:p>
      </cdr:txBody>
    </cdr:sp>
  </cdr:relSizeAnchor>
  <cdr:relSizeAnchor xmlns:cdr="http://schemas.openxmlformats.org/drawingml/2006/chartDrawing">
    <cdr:from>
      <cdr:x>0.97734</cdr:x>
      <cdr:y>0.25792</cdr:y>
    </cdr:from>
    <cdr:to>
      <cdr:x>0.99623</cdr:x>
      <cdr:y>0.27715</cdr:y>
    </cdr:to>
    <cdr:sp macro="" textlink="">
      <cdr:nvSpPr>
        <cdr:cNvPr id="8" name="Rektangel 7">
          <a:extLst xmlns:a="http://schemas.openxmlformats.org/drawingml/2006/main">
            <a:ext uri="{FF2B5EF4-FFF2-40B4-BE49-F238E27FC236}">
              <a16:creationId xmlns:a16="http://schemas.microsoft.com/office/drawing/2014/main" id="{3F60B40D-A0CF-AE4F-90EC-C94533F19ABA}"/>
            </a:ext>
          </a:extLst>
        </cdr:cNvPr>
        <cdr:cNvSpPr/>
      </cdr:nvSpPr>
      <cdr:spPr>
        <a:xfrm xmlns:a="http://schemas.openxmlformats.org/drawingml/2006/main">
          <a:off x="9867692" y="1628773"/>
          <a:ext cx="190709" cy="12143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da-DK"/>
        </a:p>
      </cdr:txBody>
    </cdr:sp>
  </cdr:relSizeAnchor>
  <cdr:relSizeAnchor xmlns:cdr="http://schemas.openxmlformats.org/drawingml/2006/chartDrawing">
    <cdr:from>
      <cdr:x>0.97736</cdr:x>
      <cdr:y>0.20664</cdr:y>
    </cdr:from>
    <cdr:to>
      <cdr:x>0.99597</cdr:x>
      <cdr:y>0.2251</cdr:y>
    </cdr:to>
    <cdr:sp macro="" textlink="">
      <cdr:nvSpPr>
        <cdr:cNvPr id="11" name="Rektangel 10">
          <a:extLst xmlns:a="http://schemas.openxmlformats.org/drawingml/2006/main">
            <a:ext uri="{FF2B5EF4-FFF2-40B4-BE49-F238E27FC236}">
              <a16:creationId xmlns:a16="http://schemas.microsoft.com/office/drawing/2014/main" id="{AAA5B114-0A9F-F2B8-DFEB-8078E2EE11A7}"/>
            </a:ext>
          </a:extLst>
        </cdr:cNvPr>
        <cdr:cNvSpPr/>
      </cdr:nvSpPr>
      <cdr:spPr>
        <a:xfrm xmlns:a="http://schemas.openxmlformats.org/drawingml/2006/main">
          <a:off x="9867901" y="1304924"/>
          <a:ext cx="187924" cy="1166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75000"/>
          </a:schemeClr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da-DK"/>
        </a:p>
      </cdr:txBody>
    </cdr:sp>
  </cdr:relSizeAnchor>
  <cdr:relSizeAnchor xmlns:cdr="http://schemas.openxmlformats.org/drawingml/2006/chartDrawing">
    <cdr:from>
      <cdr:x>0.9783</cdr:x>
      <cdr:y>0.31674</cdr:y>
    </cdr:from>
    <cdr:to>
      <cdr:x>0.99623</cdr:x>
      <cdr:y>0.33484</cdr:y>
    </cdr:to>
    <cdr:sp macro="" textlink="">
      <cdr:nvSpPr>
        <cdr:cNvPr id="13" name="Rektangel 12">
          <a:extLst xmlns:a="http://schemas.openxmlformats.org/drawingml/2006/main">
            <a:ext uri="{FF2B5EF4-FFF2-40B4-BE49-F238E27FC236}">
              <a16:creationId xmlns:a16="http://schemas.microsoft.com/office/drawing/2014/main" id="{8364C5AC-0A53-AAA1-6D16-5163AEA615DE}"/>
            </a:ext>
          </a:extLst>
        </cdr:cNvPr>
        <cdr:cNvSpPr/>
      </cdr:nvSpPr>
      <cdr:spPr>
        <a:xfrm xmlns:a="http://schemas.openxmlformats.org/drawingml/2006/main">
          <a:off x="9877426" y="2000249"/>
          <a:ext cx="180974" cy="1143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75000"/>
          </a:schemeClr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da-DK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0.60057</cdr:x>
      <cdr:y>0.02328</cdr:y>
    </cdr:from>
    <cdr:to>
      <cdr:x>0.6189</cdr:x>
      <cdr:y>0.05175</cdr:y>
    </cdr:to>
    <cdr:sp macro="" textlink="">
      <cdr:nvSpPr>
        <cdr:cNvPr id="2" name="Ellipse 1">
          <a:extLst xmlns:a="http://schemas.openxmlformats.org/drawingml/2006/main">
            <a:ext uri="{FF2B5EF4-FFF2-40B4-BE49-F238E27FC236}">
              <a16:creationId xmlns:a16="http://schemas.microsoft.com/office/drawing/2014/main" id="{080E86A7-B5E6-72BD-8837-90769BA2DF8C}"/>
            </a:ext>
          </a:extLst>
        </cdr:cNvPr>
        <cdr:cNvSpPr/>
      </cdr:nvSpPr>
      <cdr:spPr>
        <a:xfrm xmlns:a="http://schemas.openxmlformats.org/drawingml/2006/main">
          <a:off x="5731828" y="125087"/>
          <a:ext cx="174943" cy="15294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da-DK"/>
        </a:p>
      </cdr:txBody>
    </cdr:sp>
  </cdr:relSizeAnchor>
  <cdr:relSizeAnchor xmlns:cdr="http://schemas.openxmlformats.org/drawingml/2006/chartDrawing">
    <cdr:from>
      <cdr:x>0.80394</cdr:x>
      <cdr:y>0.02831</cdr:y>
    </cdr:from>
    <cdr:to>
      <cdr:x>0.81715</cdr:x>
      <cdr:y>0.05093</cdr:y>
    </cdr:to>
    <cdr:sp macro="" textlink="">
      <cdr:nvSpPr>
        <cdr:cNvPr id="4" name="Rektangel 3">
          <a:extLst xmlns:a="http://schemas.openxmlformats.org/drawingml/2006/main">
            <a:ext uri="{FF2B5EF4-FFF2-40B4-BE49-F238E27FC236}">
              <a16:creationId xmlns:a16="http://schemas.microsoft.com/office/drawing/2014/main" id="{0779E3B7-8822-66F8-22D2-EFAB7FDFF2F1}"/>
            </a:ext>
          </a:extLst>
        </cdr:cNvPr>
        <cdr:cNvSpPr/>
      </cdr:nvSpPr>
      <cdr:spPr>
        <a:xfrm xmlns:a="http://schemas.openxmlformats.org/drawingml/2006/main">
          <a:off x="7672879" y="152096"/>
          <a:ext cx="126077" cy="12151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da-DK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BA3E1E4-782B-472F-8AD2-1F98AAA36576}" type="datetimeFigureOut">
              <a:rPr lang="da-DK" smtClean="0"/>
              <a:t>29-09-2024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6C4483F-728C-47B7-995E-22729F6F5CFA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7072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99A-8EEB-43E3-B578-3B7783BC0906}" type="datetimeFigureOut">
              <a:rPr lang="da-DK" smtClean="0"/>
              <a:t>29-09-2024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89C3-5909-4178-B8F7-EA7A63327182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0781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99A-8EEB-43E3-B578-3B7783BC0906}" type="datetimeFigureOut">
              <a:rPr lang="da-DK" smtClean="0"/>
              <a:t>29-09-2024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89C3-5909-4178-B8F7-EA7A63327182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9925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99A-8EEB-43E3-B578-3B7783BC0906}" type="datetimeFigureOut">
              <a:rPr lang="da-DK" smtClean="0"/>
              <a:t>29-09-2024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89C3-5909-4178-B8F7-EA7A63327182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5000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99A-8EEB-43E3-B578-3B7783BC0906}" type="datetimeFigureOut">
              <a:rPr lang="da-DK" smtClean="0"/>
              <a:t>29-09-2024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89C3-5909-4178-B8F7-EA7A63327182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708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99A-8EEB-43E3-B578-3B7783BC0906}" type="datetimeFigureOut">
              <a:rPr lang="da-DK" smtClean="0"/>
              <a:t>29-09-2024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89C3-5909-4178-B8F7-EA7A63327182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948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99A-8EEB-43E3-B578-3B7783BC0906}" type="datetimeFigureOut">
              <a:rPr lang="da-DK" smtClean="0"/>
              <a:t>29-09-2024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89C3-5909-4178-B8F7-EA7A63327182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495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99A-8EEB-43E3-B578-3B7783BC0906}" type="datetimeFigureOut">
              <a:rPr lang="da-DK" smtClean="0"/>
              <a:t>29-09-2024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89C3-5909-4178-B8F7-EA7A63327182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0210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99A-8EEB-43E3-B578-3B7783BC0906}" type="datetimeFigureOut">
              <a:rPr lang="da-DK" smtClean="0"/>
              <a:t>29-09-2024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89C3-5909-4178-B8F7-EA7A63327182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530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99A-8EEB-43E3-B578-3B7783BC0906}" type="datetimeFigureOut">
              <a:rPr lang="da-DK" smtClean="0"/>
              <a:t>29-09-2024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89C3-5909-4178-B8F7-EA7A63327182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362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99A-8EEB-43E3-B578-3B7783BC0906}" type="datetimeFigureOut">
              <a:rPr lang="da-DK" smtClean="0"/>
              <a:t>29-09-2024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89C3-5909-4178-B8F7-EA7A63327182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10564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99A-8EEB-43E3-B578-3B7783BC0906}" type="datetimeFigureOut">
              <a:rPr lang="da-DK" smtClean="0"/>
              <a:t>29-09-2024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89C3-5909-4178-B8F7-EA7A63327182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5972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C499A-8EEB-43E3-B578-3B7783BC0906}" type="datetimeFigureOut">
              <a:rPr lang="da-DK" smtClean="0"/>
              <a:t>29-09-2024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389C3-5909-4178-B8F7-EA7A63327182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7924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0100" y="2520087"/>
            <a:ext cx="10591800" cy="2387600"/>
          </a:xfrm>
        </p:spPr>
        <p:txBody>
          <a:bodyPr>
            <a:normAutofit fontScale="90000"/>
          </a:bodyPr>
          <a:lstStyle/>
          <a:p>
            <a:br>
              <a:rPr lang="da-DK" dirty="0"/>
            </a:br>
            <a:r>
              <a:rPr lang="da-DK" dirty="0"/>
              <a:t>Varroabehandling</a:t>
            </a:r>
            <a:br>
              <a:rPr lang="da-DK" dirty="0"/>
            </a:br>
            <a:r>
              <a:rPr lang="da-DK" dirty="0"/>
              <a:t>uden Kemi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723" y="216664"/>
            <a:ext cx="2929761" cy="2929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472874-554E-71FC-E135-B4D3FAFB9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962" y="311161"/>
            <a:ext cx="3553968" cy="2656591"/>
          </a:xfrm>
          <a:prstGeom prst="rect">
            <a:avLst/>
          </a:prstGeom>
        </p:spPr>
      </p:pic>
      <p:pic>
        <p:nvPicPr>
          <p:cNvPr id="6" name="Picture 2" descr="How does Dr John Roberts save bees from Varroa mites? – CSIROscope">
            <a:extLst>
              <a:ext uri="{FF2B5EF4-FFF2-40B4-BE49-F238E27FC236}">
                <a16:creationId xmlns:a16="http://schemas.microsoft.com/office/drawing/2014/main" id="{DE084F33-6E9B-7328-C1B5-67E3D30CA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12" y="298850"/>
            <a:ext cx="3988427" cy="266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379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 three section drone brood 12 × 10 frame (306 × 262 cm). The right... |  Download Scientific Diagram">
            <a:extLst>
              <a:ext uri="{FF2B5EF4-FFF2-40B4-BE49-F238E27FC236}">
                <a16:creationId xmlns:a16="http://schemas.microsoft.com/office/drawing/2014/main" id="{05A07E4B-A7D0-F7AE-18C5-856AC5F28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3" y="4088144"/>
            <a:ext cx="6091178" cy="273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F160D78-9056-467E-8BB1-1F602C8D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har jeg gjort?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76634793-B415-9740-4415-D07FF121B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9413382" cy="4351338"/>
          </a:xfrm>
        </p:spPr>
        <p:txBody>
          <a:bodyPr>
            <a:normAutofit/>
          </a:bodyPr>
          <a:lstStyle/>
          <a:p>
            <a:r>
              <a:rPr lang="da-DK" sz="2400" dirty="0"/>
              <a:t>Fjernede som normalt forseglet droneyngel fra april til slutningen af juli</a:t>
            </a:r>
          </a:p>
          <a:p>
            <a:r>
              <a:rPr lang="da-DK" sz="2400" dirty="0"/>
              <a:t>Målte midetrykket  og nedfald fra 1. maj og med 1 måneds interval</a:t>
            </a:r>
            <a:endParaRPr lang="da-DK" sz="2000" dirty="0"/>
          </a:p>
          <a:p>
            <a:r>
              <a:rPr lang="da-DK" sz="2400" dirty="0"/>
              <a:t>Indespærrede dronningerne 1. juni</a:t>
            </a:r>
          </a:p>
          <a:p>
            <a:r>
              <a:rPr lang="da-DK" sz="2400" dirty="0" err="1"/>
              <a:t>Checkede</a:t>
            </a:r>
            <a:r>
              <a:rPr lang="da-DK" sz="2400" dirty="0"/>
              <a:t> efter 9 – 10 dage og fjernede </a:t>
            </a:r>
            <a:r>
              <a:rPr lang="da-DK" sz="2400" u="sng" dirty="0"/>
              <a:t>alle </a:t>
            </a:r>
            <a:r>
              <a:rPr lang="da-DK" sz="2400" dirty="0"/>
              <a:t> dronningeceller</a:t>
            </a:r>
          </a:p>
          <a:p>
            <a:r>
              <a:rPr lang="da-DK" sz="2400" dirty="0"/>
              <a:t>Efter 25 dage åbnede jeg buret, så dronningen selv kunne krybe ud</a:t>
            </a:r>
          </a:p>
          <a:p>
            <a:pPr marL="0" indent="0">
              <a:buNone/>
            </a:pPr>
            <a:endParaRPr lang="da-DK" sz="2400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2EE8BA95-6C71-4AFB-B348-B838049DF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168" y="133601"/>
            <a:ext cx="1352550" cy="1352550"/>
          </a:xfrm>
          <a:prstGeom prst="rect">
            <a:avLst/>
          </a:prstGeom>
        </p:spPr>
      </p:pic>
      <p:pic>
        <p:nvPicPr>
          <p:cNvPr id="1026" name="Picture 2" descr="Var Control, Bees, New Weapon Against Varoa Varroa Expert Gaming Control  Box : Amazon.de: Business, Industry &amp; Science">
            <a:extLst>
              <a:ext uri="{FF2B5EF4-FFF2-40B4-BE49-F238E27FC236}">
                <a16:creationId xmlns:a16="http://schemas.microsoft.com/office/drawing/2014/main" id="{79F07C22-E61B-0E0F-FB02-C0A82BB31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831" y="2830701"/>
            <a:ext cx="2348156" cy="391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een cells ... quantity and quality - The Apiarist">
            <a:extLst>
              <a:ext uri="{FF2B5EF4-FFF2-40B4-BE49-F238E27FC236}">
                <a16:creationId xmlns:a16="http://schemas.microsoft.com/office/drawing/2014/main" id="{62102A4E-094A-FB62-592D-B926AED3B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354" y="4088144"/>
            <a:ext cx="4496124" cy="266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128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56C38-47A9-26BE-783C-C331FE5EA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3D9B47-A857-1AF2-2929-B37647B55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Mine Varroatællinger – overskueligt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2A139D11-6234-3F76-5FFB-52E44CA27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168" y="133601"/>
            <a:ext cx="1352550" cy="1352550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B96F444-9D69-06BE-2B8D-8B46497369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314093"/>
              </p:ext>
            </p:extLst>
          </p:nvPr>
        </p:nvGraphicFramePr>
        <p:xfrm>
          <a:off x="1056068" y="1171977"/>
          <a:ext cx="10210419" cy="5864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3749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C4E50-68AA-97AC-850F-73968EF09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E1814A-CE77-2F0D-DF29-4DA394960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Mine Varroatællinger - middeltal</a:t>
            </a: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F56BE648-9415-CE7C-C161-D7255B6A4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168" y="133601"/>
            <a:ext cx="1352550" cy="1352550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B96F444-9D69-06BE-2B8D-8B46497369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67899"/>
              </p:ext>
            </p:extLst>
          </p:nvPr>
        </p:nvGraphicFramePr>
        <p:xfrm>
          <a:off x="1323974" y="1399779"/>
          <a:ext cx="9544051" cy="53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0531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A2C1A-49FF-E271-03D4-929405A64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3C17B3-D69A-A49A-31E5-81FA1EAA7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kan vi have nytte af?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A152F727-0EE5-F594-A2EA-7F69D07EE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/>
              <a:t>Solide skadestærskelværdier</a:t>
            </a:r>
          </a:p>
          <a:p>
            <a:pPr lvl="1"/>
            <a:r>
              <a:rPr lang="da-DK" dirty="0"/>
              <a:t>Kan vi med en enkelt tælling/få tællinger  vurdere om bifamilien vil overleve?</a:t>
            </a:r>
          </a:p>
          <a:p>
            <a:r>
              <a:rPr lang="da-DK" dirty="0"/>
              <a:t>Simple vurdering af </a:t>
            </a:r>
            <a:r>
              <a:rPr lang="da-DK" dirty="0" err="1"/>
              <a:t>varrotilvæksten</a:t>
            </a:r>
            <a:endParaRPr lang="da-DK" dirty="0"/>
          </a:p>
          <a:p>
            <a:pPr lvl="1"/>
            <a:r>
              <a:rPr lang="da-DK" dirty="0"/>
              <a:t>Vi behøver måske kun at lave 2 tællinger: F.eks. 1. juli og 1. oktober</a:t>
            </a:r>
          </a:p>
          <a:p>
            <a:r>
              <a:rPr lang="da-DK" dirty="0"/>
              <a:t>Udveksle information om dronninger, der udviser lav </a:t>
            </a:r>
            <a:r>
              <a:rPr lang="da-DK" dirty="0" err="1"/>
              <a:t>varroatilvækst</a:t>
            </a:r>
            <a:endParaRPr lang="da-DK" dirty="0"/>
          </a:p>
          <a:p>
            <a:pPr lvl="1"/>
            <a:r>
              <a:rPr lang="da-DK" dirty="0"/>
              <a:t>Der kan måske laves nogle nye dronninger på disse?</a:t>
            </a:r>
          </a:p>
          <a:p>
            <a:r>
              <a:rPr lang="da-DK" dirty="0"/>
              <a:t>Hvornår kan vi skifte dronningen, hvis der er høj tilvækst?</a:t>
            </a:r>
          </a:p>
          <a:p>
            <a:pPr lvl="1"/>
            <a:r>
              <a:rPr lang="da-DK" dirty="0"/>
              <a:t>Det er ikke så enkelt at skifte dronning 1. oktober, hvis man ikke har bestilt eller en på lager? </a:t>
            </a:r>
          </a:p>
          <a:p>
            <a:pPr lvl="1"/>
            <a:r>
              <a:rPr lang="da-DK" dirty="0"/>
              <a:t>Ellers må man måske vente til slut juni næste år. Hvad så med dronerne?</a:t>
            </a:r>
          </a:p>
          <a:p>
            <a:r>
              <a:rPr lang="da-DK" dirty="0"/>
              <a:t>Enkel form for </a:t>
            </a:r>
            <a:r>
              <a:rPr lang="da-DK" dirty="0" err="1"/>
              <a:t>biomekanisk</a:t>
            </a:r>
            <a:r>
              <a:rPr lang="da-DK" dirty="0"/>
              <a:t> teknik</a:t>
            </a:r>
          </a:p>
          <a:p>
            <a:pPr lvl="1"/>
            <a:r>
              <a:rPr lang="da-DK" dirty="0"/>
              <a:t>Dronningeindespærring 25 dage i lille bur fra 1. juni.</a:t>
            </a:r>
          </a:p>
          <a:p>
            <a:pPr lvl="1"/>
            <a:r>
              <a:rPr lang="da-DK" dirty="0"/>
              <a:t>Forbedret: Dronningeindespærring 14 dage i lille bur fra 1. juni. Derefter indespærring 14 dage på hel tavle, der derefter bortskaffes/omsmeltes.</a:t>
            </a:r>
          </a:p>
          <a:p>
            <a:pPr lvl="1"/>
            <a:r>
              <a:rPr lang="da-DK" dirty="0"/>
              <a:t>Kan fint kombineres med et evt. dronningeskift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5910D4-21C6-B34C-0A28-2A584D040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168" y="133601"/>
            <a:ext cx="1352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97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AAEDF6-002E-12B9-EB4D-5876C82F3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Skema med varroatællinger</a:t>
            </a: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CB2D6623-B77E-5BA3-54AA-FC079E381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168" y="133601"/>
            <a:ext cx="1352550" cy="1352550"/>
          </a:xfrm>
          <a:prstGeom prst="rect">
            <a:avLst/>
          </a:prstGeom>
        </p:spPr>
      </p:pic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FEBD13DA-EE31-4F88-B195-B5E6477E6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998261"/>
              </p:ext>
            </p:extLst>
          </p:nvPr>
        </p:nvGraphicFramePr>
        <p:xfrm>
          <a:off x="1596980" y="1254125"/>
          <a:ext cx="7983395" cy="52387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131">
                  <a:extLst>
                    <a:ext uri="{9D8B030D-6E8A-4147-A177-3AD203B41FA5}">
                      <a16:colId xmlns:a16="http://schemas.microsoft.com/office/drawing/2014/main" val="19395103"/>
                    </a:ext>
                  </a:extLst>
                </a:gridCol>
                <a:gridCol w="713672">
                  <a:extLst>
                    <a:ext uri="{9D8B030D-6E8A-4147-A177-3AD203B41FA5}">
                      <a16:colId xmlns:a16="http://schemas.microsoft.com/office/drawing/2014/main" val="1904499808"/>
                    </a:ext>
                  </a:extLst>
                </a:gridCol>
                <a:gridCol w="924530">
                  <a:extLst>
                    <a:ext uri="{9D8B030D-6E8A-4147-A177-3AD203B41FA5}">
                      <a16:colId xmlns:a16="http://schemas.microsoft.com/office/drawing/2014/main" val="673528567"/>
                    </a:ext>
                  </a:extLst>
                </a:gridCol>
                <a:gridCol w="415227">
                  <a:extLst>
                    <a:ext uri="{9D8B030D-6E8A-4147-A177-3AD203B41FA5}">
                      <a16:colId xmlns:a16="http://schemas.microsoft.com/office/drawing/2014/main" val="3354154308"/>
                    </a:ext>
                  </a:extLst>
                </a:gridCol>
                <a:gridCol w="895334">
                  <a:extLst>
                    <a:ext uri="{9D8B030D-6E8A-4147-A177-3AD203B41FA5}">
                      <a16:colId xmlns:a16="http://schemas.microsoft.com/office/drawing/2014/main" val="2445800184"/>
                    </a:ext>
                  </a:extLst>
                </a:gridCol>
                <a:gridCol w="337372">
                  <a:extLst>
                    <a:ext uri="{9D8B030D-6E8A-4147-A177-3AD203B41FA5}">
                      <a16:colId xmlns:a16="http://schemas.microsoft.com/office/drawing/2014/main" val="1239873354"/>
                    </a:ext>
                  </a:extLst>
                </a:gridCol>
                <a:gridCol w="960213">
                  <a:extLst>
                    <a:ext uri="{9D8B030D-6E8A-4147-A177-3AD203B41FA5}">
                      <a16:colId xmlns:a16="http://schemas.microsoft.com/office/drawing/2014/main" val="1225169957"/>
                    </a:ext>
                  </a:extLst>
                </a:gridCol>
                <a:gridCol w="622841">
                  <a:extLst>
                    <a:ext uri="{9D8B030D-6E8A-4147-A177-3AD203B41FA5}">
                      <a16:colId xmlns:a16="http://schemas.microsoft.com/office/drawing/2014/main" val="2424748236"/>
                    </a:ext>
                  </a:extLst>
                </a:gridCol>
                <a:gridCol w="609865">
                  <a:extLst>
                    <a:ext uri="{9D8B030D-6E8A-4147-A177-3AD203B41FA5}">
                      <a16:colId xmlns:a16="http://schemas.microsoft.com/office/drawing/2014/main" val="394693098"/>
                    </a:ext>
                  </a:extLst>
                </a:gridCol>
                <a:gridCol w="2037210">
                  <a:extLst>
                    <a:ext uri="{9D8B030D-6E8A-4147-A177-3AD203B41FA5}">
                      <a16:colId xmlns:a16="http://schemas.microsoft.com/office/drawing/2014/main" val="1831877900"/>
                    </a:ext>
                  </a:extLst>
                </a:gridCol>
              </a:tblGrid>
              <a:tr h="204639"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1973276361"/>
                  </a:ext>
                </a:extLst>
              </a:tr>
              <a:tr h="255799"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Bigård: Frederik H. Andersen, Langås 10</a:t>
                      </a:r>
                      <a:endParaRPr lang="da-DK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2881207575"/>
                  </a:ext>
                </a:extLst>
              </a:tr>
              <a:tr h="255799"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Varroatællinger og dronningeindespærring 2023, 2024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386180877"/>
                  </a:ext>
                </a:extLst>
              </a:tr>
              <a:tr h="204639"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1107160537"/>
                  </a:ext>
                </a:extLst>
              </a:tr>
              <a:tr h="214871">
                <a:tc>
                  <a:txBody>
                    <a:bodyPr/>
                    <a:lstStyle/>
                    <a:p>
                      <a:pPr algn="l" fontAlgn="b"/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Stade1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Stade2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Stade3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4046833501"/>
                  </a:ext>
                </a:extLst>
              </a:tr>
              <a:tr h="214871"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Dato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Vask/Nedfald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Vask/Nedfald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Vask/Nedfald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Vask: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Antal mider i vaskeprøve af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48761339"/>
                  </a:ext>
                </a:extLst>
              </a:tr>
              <a:tr h="204639"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1.5.2023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0/0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0/0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300 bier i EasyCheck med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2840527905"/>
                  </a:ext>
                </a:extLst>
              </a:tr>
              <a:tr h="204639"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1.6.2023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0/6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0/0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0/0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vintersprinklervædske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3978962378"/>
                  </a:ext>
                </a:extLst>
              </a:tr>
              <a:tr h="204639"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1.6.2023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Dr sat i bur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1879006495"/>
                  </a:ext>
                </a:extLst>
              </a:tr>
              <a:tr h="204639"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2.6.2023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Dr sat i bur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Nedfald: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Samlet nedfald af mider i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919046975"/>
                  </a:ext>
                </a:extLst>
              </a:tr>
              <a:tr h="204639"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7.6.2023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Dr sat i bur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indskudsbakke over en uge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4290247804"/>
                  </a:ext>
                </a:extLst>
              </a:tr>
              <a:tr h="204639"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25.6.2023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Dr sat fri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3319996596"/>
                  </a:ext>
                </a:extLst>
              </a:tr>
              <a:tr h="204639"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26.6.2023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Dr sat fri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3799839892"/>
                  </a:ext>
                </a:extLst>
              </a:tr>
              <a:tr h="204639"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1.7.2023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1/0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0/0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0/1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3924063936"/>
                  </a:ext>
                </a:extLst>
              </a:tr>
              <a:tr h="204639"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2.7.2023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Dr sat fri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1376111034"/>
                  </a:ext>
                </a:extLst>
              </a:tr>
              <a:tr h="204639"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30.7.2023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0/1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0/0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0/0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3359903635"/>
                  </a:ext>
                </a:extLst>
              </a:tr>
              <a:tr h="204639"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16.8.2023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0/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0/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0/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DBF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3487059656"/>
                  </a:ext>
                </a:extLst>
              </a:tr>
              <a:tr h="204639"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000" u="none" strike="noStrike">
                          <a:effectLst/>
                        </a:rPr>
                        <a:t>3.10.2023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2/8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7/49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1/40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/>
                </a:tc>
                <a:tc>
                  <a:txBody>
                    <a:bodyPr/>
                    <a:lstStyle/>
                    <a:p>
                      <a:pPr algn="r" fontAlgn="t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/>
                </a:tc>
                <a:tc>
                  <a:txBody>
                    <a:bodyPr/>
                    <a:lstStyle/>
                    <a:p>
                      <a:pPr algn="l" fontAlgn="t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/>
                </a:tc>
                <a:extLst>
                  <a:ext uri="{0D108BD9-81ED-4DB2-BD59-A6C34878D82A}">
                    <a16:rowId xmlns:a16="http://schemas.microsoft.com/office/drawing/2014/main" val="3857158465"/>
                  </a:ext>
                </a:extLst>
              </a:tr>
              <a:tr h="204639"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8.10.2023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Dr skift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4290119913"/>
                  </a:ext>
                </a:extLst>
              </a:tr>
              <a:tr h="204639"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30.10.2023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17/44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12/8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18/9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1793638939"/>
                  </a:ext>
                </a:extLst>
              </a:tr>
              <a:tr h="204639"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1.12.2023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9/11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10/6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8/5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720337743"/>
                  </a:ext>
                </a:extLst>
              </a:tr>
              <a:tr h="204639"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27.12.2023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12/3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10/11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9/2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2704273711"/>
                  </a:ext>
                </a:extLst>
              </a:tr>
              <a:tr h="204639"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28.1.2024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7/10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5/15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16/2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765447455"/>
                  </a:ext>
                </a:extLst>
              </a:tr>
              <a:tr h="204639"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24.2.2024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9/12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10/21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12/9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264339789"/>
                  </a:ext>
                </a:extLst>
              </a:tr>
              <a:tr h="204639"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2940112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130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378D655-8799-7679-1220-C9697122AE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13" y="2772951"/>
            <a:ext cx="4348766" cy="408023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F160D78-9056-467E-8BB1-1F602C8D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behandler vi normalt?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C8BC913-8CED-4636-90B8-D3A514223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674736" cy="4351338"/>
          </a:xfrm>
        </p:spPr>
        <p:txBody>
          <a:bodyPr>
            <a:normAutofit/>
          </a:bodyPr>
          <a:lstStyle/>
          <a:p>
            <a:r>
              <a:rPr lang="da-DK" dirty="0"/>
              <a:t>Den ”Sikre Strategi” omfatter 3 teknikker: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dirty="0"/>
              <a:t>Droneyngelfratagning</a:t>
            </a:r>
          </a:p>
          <a:p>
            <a:pPr lvl="2"/>
            <a:r>
              <a:rPr lang="da-DK" dirty="0"/>
              <a:t>Mens bifamilierne producerer droner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dirty="0"/>
              <a:t>Myresyrebehandling</a:t>
            </a:r>
          </a:p>
          <a:p>
            <a:pPr lvl="2"/>
            <a:r>
              <a:rPr lang="da-DK" dirty="0"/>
              <a:t>Efter sidste honninghøst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dirty="0"/>
              <a:t>Oxalsyrebehandling</a:t>
            </a:r>
          </a:p>
          <a:p>
            <a:pPr lvl="2"/>
            <a:r>
              <a:rPr lang="da-DK" dirty="0"/>
              <a:t>Når der er minimum af yngel i familierne</a:t>
            </a:r>
          </a:p>
          <a:p>
            <a:r>
              <a:rPr lang="da-DK" dirty="0"/>
              <a:t>Dette behandlingsforløb fungere på mange måder godt, er bl.a. godkendt til økologisk biavl</a:t>
            </a:r>
          </a:p>
          <a:p>
            <a:r>
              <a:rPr lang="da-DK" dirty="0"/>
              <a:t>Men …</a:t>
            </a:r>
          </a:p>
          <a:p>
            <a:endParaRPr lang="da-DK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2EE8BA95-6C71-4AFB-B348-B838049DF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168" y="133601"/>
            <a:ext cx="1352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66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60D78-9056-467E-8BB1-1F602C8D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problemet?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C8BC913-8CED-4636-90B8-D3A514223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21710" cy="4351338"/>
          </a:xfrm>
        </p:spPr>
        <p:txBody>
          <a:bodyPr>
            <a:normAutofit fontScale="85000" lnSpcReduction="20000"/>
          </a:bodyPr>
          <a:lstStyle/>
          <a:p>
            <a:r>
              <a:rPr lang="da-DK" dirty="0"/>
              <a:t>Varroa synes at blive et større og større problem</a:t>
            </a:r>
          </a:p>
          <a:p>
            <a:pPr lvl="1"/>
            <a:r>
              <a:rPr lang="da-DK" dirty="0"/>
              <a:t>Biernes skadetærskel er faldende og der skal måske behandles oftere</a:t>
            </a:r>
          </a:p>
          <a:p>
            <a:pPr lvl="1"/>
            <a:r>
              <a:rPr lang="da-DK" dirty="0"/>
              <a:t>Der er stigende forekomst af virus sygdomme, bl.a. DWV og ABPV, hjulpet på vej af varroa</a:t>
            </a:r>
          </a:p>
          <a:p>
            <a:pPr lvl="2"/>
            <a:r>
              <a:rPr lang="da-DK" dirty="0"/>
              <a:t>Bifamilier, der dør i løbet af efteråret, har ofte højt niveau af ABPV</a:t>
            </a:r>
          </a:p>
          <a:p>
            <a:pPr lvl="2"/>
            <a:r>
              <a:rPr lang="da-DK" dirty="0"/>
              <a:t>Bifamilier, der dør i løbet af foråret, har ofte højt niveau af DWV</a:t>
            </a:r>
          </a:p>
          <a:p>
            <a:r>
              <a:rPr lang="da-DK" dirty="0"/>
              <a:t>Myresyre og oxalsyre er faktisk skadelige for bierne</a:t>
            </a:r>
          </a:p>
          <a:p>
            <a:pPr lvl="1"/>
            <a:r>
              <a:rPr lang="da-DK" dirty="0"/>
              <a:t>De organiske syrer er blandt de mindst dårlige, men de påvirker biernes helbred negativt</a:t>
            </a:r>
          </a:p>
          <a:p>
            <a:pPr lvl="1"/>
            <a:r>
              <a:rPr lang="da-DK" dirty="0"/>
              <a:t>Kommende dyresundhedslov/lægemiddellov gør det måske vanskeligere at benytte disse fremover</a:t>
            </a:r>
          </a:p>
          <a:p>
            <a:r>
              <a:rPr lang="da-DK" dirty="0"/>
              <a:t>Rutinepræget</a:t>
            </a:r>
          </a:p>
          <a:p>
            <a:pPr lvl="1"/>
            <a:r>
              <a:rPr lang="da-DK" dirty="0"/>
              <a:t>Vi behandler uanset nødvendigheden og holder liv i svage familier</a:t>
            </a:r>
          </a:p>
          <a:p>
            <a:pPr lvl="1"/>
            <a:r>
              <a:rPr lang="da-DK" dirty="0"/>
              <a:t>Vi giver ikke bierne en chance for at vise, om de har et niveau af tolerance over for varroamiderne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2EE8BA95-6C71-4AFB-B348-B838049DF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168" y="133601"/>
            <a:ext cx="1352550" cy="135255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F25D7092-8167-12FB-C499-273E94874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875" y="1922212"/>
            <a:ext cx="2569843" cy="486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38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1.">
            <a:extLst>
              <a:ext uri="{FF2B5EF4-FFF2-40B4-BE49-F238E27FC236}">
                <a16:creationId xmlns:a16="http://schemas.microsoft.com/office/drawing/2014/main" id="{EC19523B-0597-8278-D59E-1C8539F34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894" y="4597758"/>
            <a:ext cx="4581856" cy="226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F160D78-9056-467E-8BB1-1F602C8D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Kan der gøres noget?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C8BC913-8CED-4636-90B8-D3A514223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Kan vi undgå brugen af kemiske midler?</a:t>
            </a:r>
          </a:p>
          <a:p>
            <a:pPr lvl="1"/>
            <a:r>
              <a:rPr lang="da-DK" dirty="0"/>
              <a:t>Ja, bierne (nogle) kan overleve uden behandling med kemi</a:t>
            </a:r>
          </a:p>
          <a:p>
            <a:r>
              <a:rPr lang="da-DK" dirty="0"/>
              <a:t>Bierne kan udvikle varroatolerance og måske -resistens?</a:t>
            </a:r>
          </a:p>
          <a:p>
            <a:pPr lvl="1"/>
            <a:r>
              <a:rPr lang="da-DK" dirty="0"/>
              <a:t>En række populationer fra hele verden viser, at bierne genetisk kan udvikle tolerance overfor varroa</a:t>
            </a:r>
          </a:p>
          <a:p>
            <a:pPr lvl="1"/>
            <a:r>
              <a:rPr lang="da-DK" dirty="0"/>
              <a:t>Hygiejnisk adfærd/udrensningsevne. Bierne udrenser død eller skadet yngel</a:t>
            </a:r>
          </a:p>
          <a:p>
            <a:pPr lvl="2"/>
            <a:r>
              <a:rPr lang="da-DK" dirty="0"/>
              <a:t>Er i fokus for danske dronningavlere og er vigtig for sygdomstolerance generelt</a:t>
            </a:r>
          </a:p>
          <a:p>
            <a:pPr lvl="1"/>
            <a:r>
              <a:rPr lang="da-DK" dirty="0"/>
              <a:t>SMR - </a:t>
            </a:r>
            <a:r>
              <a:rPr lang="da-DK" dirty="0" err="1"/>
              <a:t>Supressed</a:t>
            </a:r>
            <a:r>
              <a:rPr lang="da-DK" dirty="0"/>
              <a:t> </a:t>
            </a:r>
            <a:r>
              <a:rPr lang="da-DK" dirty="0" err="1"/>
              <a:t>Mite</a:t>
            </a:r>
            <a:r>
              <a:rPr lang="da-DK" dirty="0"/>
              <a:t> </a:t>
            </a:r>
            <a:r>
              <a:rPr lang="da-DK" dirty="0" err="1"/>
              <a:t>Reproduction</a:t>
            </a:r>
            <a:endParaRPr lang="da-DK" dirty="0"/>
          </a:p>
          <a:p>
            <a:pPr lvl="2"/>
            <a:r>
              <a:rPr lang="da-DK" dirty="0"/>
              <a:t>Der findes varroatolerante bifamilier, hvor det viser sig,</a:t>
            </a:r>
            <a:br>
              <a:rPr lang="da-DK" dirty="0"/>
            </a:br>
            <a:r>
              <a:rPr lang="da-DK" dirty="0"/>
              <a:t>at varroamidens forplantningsevne er væsentlig nedsat</a:t>
            </a:r>
          </a:p>
          <a:p>
            <a:pPr lvl="1"/>
            <a:r>
              <a:rPr lang="da-DK" dirty="0" err="1"/>
              <a:t>Recapping</a:t>
            </a:r>
            <a:r>
              <a:rPr lang="da-DK" dirty="0"/>
              <a:t> - yngelceller med pupper åbnes og genforsegles.</a:t>
            </a:r>
          </a:p>
          <a:p>
            <a:pPr lvl="2"/>
            <a:r>
              <a:rPr lang="da-DK" dirty="0"/>
              <a:t>Nedsætter varroamidens forplantningsevne</a:t>
            </a:r>
          </a:p>
          <a:p>
            <a:pPr lvl="1"/>
            <a:endParaRPr lang="da-DK" dirty="0"/>
          </a:p>
          <a:p>
            <a:pPr lvl="1"/>
            <a:endParaRPr lang="da-DK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2EE8BA95-6C71-4AFB-B348-B838049DF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168" y="133601"/>
            <a:ext cx="1352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75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60D78-9056-467E-8BB1-1F602C8D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kan vi gøre?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C8BC913-8CED-4636-90B8-D3A514223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Overlade bierne til sig selv?</a:t>
            </a:r>
          </a:p>
          <a:p>
            <a:pPr lvl="1"/>
            <a:r>
              <a:rPr lang="da-DK" dirty="0"/>
              <a:t>Desværre nej. Vores bier har stadig for lidt varroatolerance og sådanne familier vil udvikle sig til varroabomber, der forårsager spredning af masser af varroamider til nabofamilier</a:t>
            </a:r>
          </a:p>
          <a:p>
            <a:r>
              <a:rPr lang="da-DK" dirty="0"/>
              <a:t>Overlade løsningen til dronningavlerne?</a:t>
            </a:r>
          </a:p>
          <a:p>
            <a:pPr lvl="1"/>
            <a:r>
              <a:rPr lang="da-DK" dirty="0"/>
              <a:t>Det er arbejdskrævende at udvælge avlsmateriale på grundlag af lavt varroatryk. Har derfor desværre lange udsigter</a:t>
            </a:r>
          </a:p>
          <a:p>
            <a:r>
              <a:rPr lang="da-DK" dirty="0"/>
              <a:t>Biavleren er også en del af problemet</a:t>
            </a:r>
          </a:p>
          <a:p>
            <a:pPr lvl="1"/>
            <a:r>
              <a:rPr lang="da-DK" dirty="0"/>
              <a:t>Undgår sværmning og laver store familier =&gt; mere honning og </a:t>
            </a:r>
            <a:r>
              <a:rPr lang="da-DK" b="1" dirty="0"/>
              <a:t>mange mider!</a:t>
            </a:r>
          </a:p>
          <a:p>
            <a:pPr lvl="2"/>
            <a:r>
              <a:rPr lang="da-DK" dirty="0"/>
              <a:t>Varroamider vokser mest i store bifamilier</a:t>
            </a:r>
          </a:p>
          <a:p>
            <a:pPr lvl="2"/>
            <a:r>
              <a:rPr lang="da-DK" dirty="0"/>
              <a:t>Varroamiden formerer sig hurtigst i juli måned</a:t>
            </a:r>
          </a:p>
          <a:p>
            <a:pPr lvl="1"/>
            <a:r>
              <a:rPr lang="da-DK" dirty="0"/>
              <a:t>Men behøver vi så meget honning ?</a:t>
            </a:r>
          </a:p>
          <a:p>
            <a:r>
              <a:rPr lang="da-DK" dirty="0"/>
              <a:t>Sværmning =&gt; mindre familier og en yngelfri periode</a:t>
            </a:r>
          </a:p>
          <a:p>
            <a:pPr lvl="1"/>
            <a:r>
              <a:rPr lang="da-DK" dirty="0"/>
              <a:t>Yngelpausen hæmmer varroamiden formeringsevne betydeligt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2EE8BA95-6C71-4AFB-B348-B838049DF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168" y="133601"/>
            <a:ext cx="1352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49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60D78-9056-467E-8BB1-1F602C8D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skal vi gøre?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C8BC913-8CED-4636-90B8-D3A514223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863365" cy="4351338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Forsøge at undgå unødig brug af kemi</a:t>
            </a:r>
          </a:p>
          <a:p>
            <a:pPr lvl="1"/>
            <a:r>
              <a:rPr lang="da-DK" dirty="0"/>
              <a:t>Monitorér midetrykket, så vi kan vurdere, om behandling kan undgås/overspringes</a:t>
            </a:r>
          </a:p>
          <a:p>
            <a:pPr lvl="1"/>
            <a:r>
              <a:rPr lang="da-DK" dirty="0"/>
              <a:t>Vi vil helst undgå behandling</a:t>
            </a:r>
          </a:p>
          <a:p>
            <a:r>
              <a:rPr lang="da-DK" dirty="0"/>
              <a:t>Vi kan efterligne sværmning ved at lave yngelfri perioder i vores bifamilier</a:t>
            </a:r>
          </a:p>
          <a:p>
            <a:r>
              <a:rPr lang="da-DK" dirty="0"/>
              <a:t>Udvælge gode familier med lav midetilvækst</a:t>
            </a:r>
          </a:p>
          <a:p>
            <a:pPr lvl="1"/>
            <a:r>
              <a:rPr lang="da-DK" dirty="0"/>
              <a:t>Disse kan bruges til at producere nye dronninger</a:t>
            </a:r>
          </a:p>
          <a:p>
            <a:r>
              <a:rPr lang="da-DK" dirty="0"/>
              <a:t>Eliminere dårlige familier, så deres gener ikke spredes</a:t>
            </a:r>
          </a:p>
          <a:p>
            <a:r>
              <a:rPr lang="da-DK" dirty="0"/>
              <a:t>Monitorering, monitorering, monitorering</a:t>
            </a:r>
          </a:p>
          <a:p>
            <a:pPr lvl="1"/>
            <a:r>
              <a:rPr lang="da-DK" dirty="0"/>
              <a:t>Notering af resultater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2EE8BA95-6C71-4AFB-B348-B838049DF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168" y="133601"/>
            <a:ext cx="1352550" cy="135255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BFAD1D28-8606-E33F-3913-34BC307971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42" y="1825625"/>
            <a:ext cx="4202808" cy="2123824"/>
          </a:xfrm>
          <a:prstGeom prst="rect">
            <a:avLst/>
          </a:prstGeom>
        </p:spPr>
      </p:pic>
      <p:pic>
        <p:nvPicPr>
          <p:cNvPr id="2050" name="Picture 2" descr="A graph of honey bee and mite populations over a year. Bee populations peak around June, while mite populations peak betwen August and September. This is when mites are most impactful.">
            <a:extLst>
              <a:ext uri="{FF2B5EF4-FFF2-40B4-BE49-F238E27FC236}">
                <a16:creationId xmlns:a16="http://schemas.microsoft.com/office/drawing/2014/main" id="{A6CD9A9B-A27E-B3A4-5897-394D7DD3C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232" y="4090431"/>
            <a:ext cx="4666488" cy="269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624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60D78-9056-467E-8BB1-1F602C8D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monitorerer vi midetrykket?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C8BC913-8CED-4636-90B8-D3A514223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381735" cy="2820516"/>
          </a:xfrm>
        </p:spPr>
        <p:txBody>
          <a:bodyPr>
            <a:normAutofit fontScale="85000" lnSpcReduction="20000"/>
          </a:bodyPr>
          <a:lstStyle/>
          <a:p>
            <a:r>
              <a:rPr lang="da-DK" dirty="0"/>
              <a:t>Nedfaldstællinger i indskudsbakken – usikker men nem</a:t>
            </a:r>
          </a:p>
          <a:p>
            <a:pPr lvl="1"/>
            <a:r>
              <a:rPr lang="da-DK" dirty="0"/>
              <a:t>Viser ikke midetrykket (mider pr 100 bier) direkte. En stor familie vil have et større nedfald end en lille familie med samme midetryk. </a:t>
            </a:r>
          </a:p>
          <a:p>
            <a:pPr lvl="1"/>
            <a:r>
              <a:rPr lang="da-DK" dirty="0"/>
              <a:t>Skal normeres i forhold til bistyrken (tavlegader). </a:t>
            </a:r>
          </a:p>
          <a:p>
            <a:r>
              <a:rPr lang="da-DK" dirty="0"/>
              <a:t>Vaskeprøver - bedst</a:t>
            </a:r>
          </a:p>
          <a:p>
            <a:pPr lvl="1"/>
            <a:r>
              <a:rPr lang="da-DK" dirty="0"/>
              <a:t>300 bier (100 ml) udtages og vaskes. Bierne sies fra og varroamiderne kan tælles.</a:t>
            </a:r>
          </a:p>
          <a:p>
            <a:pPr lvl="1"/>
            <a:r>
              <a:rPr lang="da-DK" dirty="0"/>
              <a:t>En mere sikker metode, der faktisk måler familiens midetryk.</a:t>
            </a:r>
          </a:p>
          <a:p>
            <a:pPr lvl="1"/>
            <a:r>
              <a:rPr lang="da-DK" dirty="0"/>
              <a:t>Men midetrykket afhænger af, hvor i stadet bierne udtages.</a:t>
            </a:r>
          </a:p>
          <a:p>
            <a:pPr lvl="2"/>
            <a:r>
              <a:rPr lang="da-DK" b="1" dirty="0"/>
              <a:t>Skal udtages konsistent, f.eks. lige over yngellejet.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2EE8BA95-6C71-4AFB-B348-B838049DF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168" y="133601"/>
            <a:ext cx="1352550" cy="1352550"/>
          </a:xfrm>
          <a:prstGeom prst="rect">
            <a:avLst/>
          </a:prstGeom>
        </p:spPr>
      </p:pic>
      <p:pic>
        <p:nvPicPr>
          <p:cNvPr id="6" name="Picture 2" descr="http://www.veto-pharma.com/178-gallery_default/varroa-easycheck.jpg">
            <a:extLst>
              <a:ext uri="{FF2B5EF4-FFF2-40B4-BE49-F238E27FC236}">
                <a16:creationId xmlns:a16="http://schemas.microsoft.com/office/drawing/2014/main" id="{EAC2CDC5-B9A2-EBFD-AF6B-5D0623CE5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239" y="3711271"/>
            <a:ext cx="3391479" cy="304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et &amp; sket 2014 | hanherredbiavl.dk">
            <a:extLst>
              <a:ext uri="{FF2B5EF4-FFF2-40B4-BE49-F238E27FC236}">
                <a16:creationId xmlns:a16="http://schemas.microsoft.com/office/drawing/2014/main" id="{1C9B228C-BB5D-B68C-0B68-B21328A6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2" y="4485055"/>
            <a:ext cx="4020958" cy="227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arroa Easy Check Step 1">
            <a:extLst>
              <a:ext uri="{FF2B5EF4-FFF2-40B4-BE49-F238E27FC236}">
                <a16:creationId xmlns:a16="http://schemas.microsoft.com/office/drawing/2014/main" id="{750B308E-43A5-D6B4-12CD-D0E1890BF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575" y="4485054"/>
            <a:ext cx="2223107" cy="227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C4C30FD-8F1A-7A6B-2E26-7DD58C424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566" y="4485054"/>
            <a:ext cx="1279132" cy="227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40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0E712E7-CBDA-376E-FD4E-EE80D5AA5D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61" y="3860004"/>
            <a:ext cx="4790940" cy="29156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F160D78-9056-467E-8BB1-1F602C8D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efterligner vi sværmning?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C8BC913-8CED-4636-90B8-D3A514223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381735" cy="2820516"/>
          </a:xfrm>
        </p:spPr>
        <p:txBody>
          <a:bodyPr>
            <a:normAutofit/>
          </a:bodyPr>
          <a:lstStyle/>
          <a:p>
            <a:r>
              <a:rPr lang="da-DK" dirty="0"/>
              <a:t>Ved naturlig sværmning efterlades det gamle stade uden dronning, men med dronningeceller</a:t>
            </a:r>
          </a:p>
          <a:p>
            <a:pPr lvl="1"/>
            <a:r>
              <a:rPr lang="da-DK" dirty="0"/>
              <a:t>En ny dronning vil typisk kan være i æglægning ca. 3 - 4 uger senere</a:t>
            </a:r>
          </a:p>
          <a:p>
            <a:r>
              <a:rPr lang="da-DK" dirty="0"/>
              <a:t>Ved at indespærre dronningen kan vi opnå en lignende periode, hvor der ikke lægges æg</a:t>
            </a:r>
          </a:p>
          <a:p>
            <a:endParaRPr lang="da-DK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2EE8BA95-6C71-4AFB-B348-B838049DF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168" y="133601"/>
            <a:ext cx="1352550" cy="135255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F4F73762-A9A1-D1DE-1977-78A778C957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137" y="3725067"/>
            <a:ext cx="5643581" cy="305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5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4CBD04A0-6B7E-2E46-9760-FCB7478DA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149" y="1748369"/>
            <a:ext cx="6430851" cy="357269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F160D78-9056-467E-8BB1-1F602C8D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Skadestærksler</a:t>
            </a:r>
            <a:r>
              <a:rPr lang="da-DK" dirty="0"/>
              <a:t>?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76634793-B415-9740-4415-D07FF121B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393026" cy="4832752"/>
          </a:xfrm>
        </p:spPr>
        <p:txBody>
          <a:bodyPr>
            <a:normAutofit/>
          </a:bodyPr>
          <a:lstStyle/>
          <a:p>
            <a:r>
              <a:rPr lang="da-DK" sz="1800" dirty="0"/>
              <a:t>Vi ønsker at bevare bifamilier med lav </a:t>
            </a:r>
            <a:r>
              <a:rPr lang="da-DK" sz="1800" dirty="0" err="1"/>
              <a:t>varroatilvækst</a:t>
            </a:r>
            <a:endParaRPr lang="da-DK" sz="1800" dirty="0"/>
          </a:p>
          <a:p>
            <a:pPr lvl="1"/>
            <a:r>
              <a:rPr lang="da-DK" sz="1600" dirty="0"/>
              <a:t>Lav tilvækst vil sige at midetrykket er:</a:t>
            </a:r>
          </a:p>
          <a:p>
            <a:pPr lvl="2"/>
            <a:r>
              <a:rPr lang="da-DK" sz="1400" dirty="0"/>
              <a:t>1. maj	      &lt;   0.2</a:t>
            </a:r>
          </a:p>
          <a:p>
            <a:pPr lvl="2"/>
            <a:r>
              <a:rPr lang="da-DK" sz="1400" dirty="0"/>
              <a:t>1. juni	      &lt;   0.5</a:t>
            </a:r>
          </a:p>
          <a:p>
            <a:pPr lvl="2"/>
            <a:r>
              <a:rPr lang="da-DK" sz="1400" dirty="0"/>
              <a:t>1. juli	      &lt;    1</a:t>
            </a:r>
          </a:p>
          <a:p>
            <a:pPr lvl="2"/>
            <a:r>
              <a:rPr lang="da-DK" sz="1400" dirty="0"/>
              <a:t>1. august	      &lt;    2</a:t>
            </a:r>
          </a:p>
          <a:p>
            <a:pPr lvl="2"/>
            <a:r>
              <a:rPr lang="da-DK" sz="1400" dirty="0"/>
              <a:t>1. september  &lt;    3</a:t>
            </a:r>
          </a:p>
          <a:p>
            <a:pPr lvl="2"/>
            <a:r>
              <a:rPr lang="da-DK" sz="1400" dirty="0"/>
              <a:t>1. oktober       &lt;    4</a:t>
            </a:r>
          </a:p>
          <a:p>
            <a:pPr lvl="1"/>
            <a:r>
              <a:rPr lang="da-DK" sz="1600" dirty="0"/>
              <a:t>Familier der ikke kræver behandling</a:t>
            </a:r>
          </a:p>
          <a:p>
            <a:r>
              <a:rPr lang="da-DK" sz="1800" dirty="0"/>
              <a:t>Hvornår skal en familie ”elimineres”?</a:t>
            </a:r>
          </a:p>
          <a:p>
            <a:pPr lvl="1"/>
            <a:r>
              <a:rPr lang="da-DK" sz="1600" dirty="0"/>
              <a:t>Når det kan ses, at midetrykket vokser forholdsvis hurtigt</a:t>
            </a:r>
          </a:p>
          <a:p>
            <a:pPr lvl="1"/>
            <a:r>
              <a:rPr lang="da-DK" sz="1600" dirty="0"/>
              <a:t>Eliminering vil sige at dronningen skiftes til en ”bedre” dronning</a:t>
            </a:r>
          </a:p>
          <a:p>
            <a:r>
              <a:rPr lang="da-DK" sz="1800" dirty="0"/>
              <a:t>Skal familien efterbehandles?</a:t>
            </a:r>
          </a:p>
          <a:p>
            <a:pPr lvl="1"/>
            <a:r>
              <a:rPr lang="da-DK" sz="1600" dirty="0"/>
              <a:t>Hvis der er andre årsager til højt midetryk, f.eks. reinvasion af mider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2EE8BA95-6C71-4AFB-B348-B838049DF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168" y="133601"/>
            <a:ext cx="1352550" cy="1352550"/>
          </a:xfrm>
          <a:prstGeom prst="rect">
            <a:avLst/>
          </a:prstGeom>
        </p:spPr>
      </p:pic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102950DB-4ADB-2A08-ADDD-C5E77C66F223}"/>
              </a:ext>
            </a:extLst>
          </p:cNvPr>
          <p:cNvCxnSpPr>
            <a:cxnSpLocks/>
          </p:cNvCxnSpPr>
          <p:nvPr/>
        </p:nvCxnSpPr>
        <p:spPr>
          <a:xfrm flipV="1">
            <a:off x="6297769" y="5138670"/>
            <a:ext cx="0" cy="309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937949AC-EC2A-02F9-401A-19F31E8DDCF7}"/>
              </a:ext>
            </a:extLst>
          </p:cNvPr>
          <p:cNvCxnSpPr>
            <a:cxnSpLocks/>
          </p:cNvCxnSpPr>
          <p:nvPr/>
        </p:nvCxnSpPr>
        <p:spPr>
          <a:xfrm flipV="1">
            <a:off x="7274417" y="5138670"/>
            <a:ext cx="0" cy="309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>
            <a:extLst>
              <a:ext uri="{FF2B5EF4-FFF2-40B4-BE49-F238E27FC236}">
                <a16:creationId xmlns:a16="http://schemas.microsoft.com/office/drawing/2014/main" id="{5D09661D-AAA8-A8C7-2759-2FDE19D6F1A2}"/>
              </a:ext>
            </a:extLst>
          </p:cNvPr>
          <p:cNvCxnSpPr>
            <a:cxnSpLocks/>
          </p:cNvCxnSpPr>
          <p:nvPr/>
        </p:nvCxnSpPr>
        <p:spPr>
          <a:xfrm flipV="1">
            <a:off x="8289701" y="5138670"/>
            <a:ext cx="0" cy="309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05792E7B-8592-33B5-5F11-2EC867A9D086}"/>
              </a:ext>
            </a:extLst>
          </p:cNvPr>
          <p:cNvCxnSpPr>
            <a:cxnSpLocks/>
          </p:cNvCxnSpPr>
          <p:nvPr/>
        </p:nvCxnSpPr>
        <p:spPr>
          <a:xfrm flipV="1">
            <a:off x="9575442" y="5138670"/>
            <a:ext cx="0" cy="309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1C95565A-1629-BEE7-C902-FC59AB804C5A}"/>
              </a:ext>
            </a:extLst>
          </p:cNvPr>
          <p:cNvCxnSpPr>
            <a:cxnSpLocks/>
          </p:cNvCxnSpPr>
          <p:nvPr/>
        </p:nvCxnSpPr>
        <p:spPr>
          <a:xfrm flipV="1">
            <a:off x="10618630" y="5138670"/>
            <a:ext cx="0" cy="309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pilforbindelse 15">
            <a:extLst>
              <a:ext uri="{FF2B5EF4-FFF2-40B4-BE49-F238E27FC236}">
                <a16:creationId xmlns:a16="http://schemas.microsoft.com/office/drawing/2014/main" id="{346F6913-813D-81C1-7A9D-63757603B736}"/>
              </a:ext>
            </a:extLst>
          </p:cNvPr>
          <p:cNvCxnSpPr>
            <a:cxnSpLocks/>
          </p:cNvCxnSpPr>
          <p:nvPr/>
        </p:nvCxnSpPr>
        <p:spPr>
          <a:xfrm flipV="1">
            <a:off x="11855002" y="5138613"/>
            <a:ext cx="0" cy="309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felt 16">
            <a:extLst>
              <a:ext uri="{FF2B5EF4-FFF2-40B4-BE49-F238E27FC236}">
                <a16:creationId xmlns:a16="http://schemas.microsoft.com/office/drawing/2014/main" id="{BE1A516A-11B0-3720-461C-519D97154341}"/>
              </a:ext>
            </a:extLst>
          </p:cNvPr>
          <p:cNvSpPr txBox="1"/>
          <p:nvPr/>
        </p:nvSpPr>
        <p:spPr>
          <a:xfrm>
            <a:off x="6096000" y="5499277"/>
            <a:ext cx="6095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1/5               1/6               1/7                      1/8                1/9                    1/10</a:t>
            </a:r>
          </a:p>
        </p:txBody>
      </p:sp>
    </p:spTree>
    <p:extLst>
      <p:ext uri="{BB962C8B-B14F-4D97-AF65-F5344CB8AC3E}">
        <p14:creationId xmlns:p14="http://schemas.microsoft.com/office/powerpoint/2010/main" val="582893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16663</TotalTime>
  <Words>1154</Words>
  <Application>Microsoft Office PowerPoint</Application>
  <PresentationFormat>Widescreen</PresentationFormat>
  <Paragraphs>196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Office-tema</vt:lpstr>
      <vt:lpstr> Varroabehandling uden Kemi</vt:lpstr>
      <vt:lpstr>Hvordan behandler vi normalt?</vt:lpstr>
      <vt:lpstr>Hvad er problemet?</vt:lpstr>
      <vt:lpstr>Kan der gøres noget?</vt:lpstr>
      <vt:lpstr>Hvad kan vi gøre?</vt:lpstr>
      <vt:lpstr>Hvad skal vi gøre?</vt:lpstr>
      <vt:lpstr>Hvordan monitorerer vi midetrykket?</vt:lpstr>
      <vt:lpstr>Hvordan efterligner vi sværmning?</vt:lpstr>
      <vt:lpstr>Skadestærksler?</vt:lpstr>
      <vt:lpstr>Hvad har jeg gjort?</vt:lpstr>
      <vt:lpstr>Mine Varroatællinger – overskueligt </vt:lpstr>
      <vt:lpstr>Mine Varroatællinger - middeltal</vt:lpstr>
      <vt:lpstr>Hvad kan vi have nytte af?</vt:lpstr>
      <vt:lpstr>Skema med varroatællinger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Fortsætter</dc:title>
  <dc:creator>Frederik Andersen</dc:creator>
  <cp:lastModifiedBy>Allan Gylling Olsen</cp:lastModifiedBy>
  <cp:revision>180</cp:revision>
  <cp:lastPrinted>2023-03-03T11:14:48Z</cp:lastPrinted>
  <dcterms:created xsi:type="dcterms:W3CDTF">2017-04-20T07:16:58Z</dcterms:created>
  <dcterms:modified xsi:type="dcterms:W3CDTF">2024-09-29T08:14:58Z</dcterms:modified>
</cp:coreProperties>
</file>